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1" r:id="rId5"/>
  </p:sldMasterIdLst>
  <p:notesMasterIdLst>
    <p:notesMasterId r:id="rId37"/>
  </p:notesMasterIdLst>
  <p:handoutMasterIdLst>
    <p:handoutMasterId r:id="rId38"/>
  </p:handoutMasterIdLst>
  <p:sldIdLst>
    <p:sldId id="750" r:id="rId6"/>
    <p:sldId id="768" r:id="rId7"/>
    <p:sldId id="753" r:id="rId8"/>
    <p:sldId id="532" r:id="rId9"/>
    <p:sldId id="752" r:id="rId10"/>
    <p:sldId id="769" r:id="rId11"/>
    <p:sldId id="754" r:id="rId12"/>
    <p:sldId id="755" r:id="rId13"/>
    <p:sldId id="757" r:id="rId14"/>
    <p:sldId id="770" r:id="rId15"/>
    <p:sldId id="758" r:id="rId16"/>
    <p:sldId id="759" r:id="rId17"/>
    <p:sldId id="760" r:id="rId18"/>
    <p:sldId id="771" r:id="rId19"/>
    <p:sldId id="763" r:id="rId20"/>
    <p:sldId id="263" r:id="rId21"/>
    <p:sldId id="772" r:id="rId22"/>
    <p:sldId id="764" r:id="rId23"/>
    <p:sldId id="774" r:id="rId24"/>
    <p:sldId id="775" r:id="rId25"/>
    <p:sldId id="733" r:id="rId26"/>
    <p:sldId id="734" r:id="rId27"/>
    <p:sldId id="731" r:id="rId28"/>
    <p:sldId id="776" r:id="rId29"/>
    <p:sldId id="777" r:id="rId30"/>
    <p:sldId id="743" r:id="rId31"/>
    <p:sldId id="747" r:id="rId32"/>
    <p:sldId id="778" r:id="rId33"/>
    <p:sldId id="746" r:id="rId34"/>
    <p:sldId id="773" r:id="rId35"/>
    <p:sldId id="761" r:id="rId36"/>
  </p:sldIdLst>
  <p:sldSz cx="12192000" cy="6858000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grikulu, Semiha" initials="TS" lastIdx="1" clrIdx="0">
    <p:extLst>
      <p:ext uri="{19B8F6BF-5375-455C-9EA6-DF929625EA0E}">
        <p15:presenceInfo xmlns:p15="http://schemas.microsoft.com/office/powerpoint/2012/main" userId="S-1-5-21-983925351-1132585785-1485246927-4576" providerId="AD"/>
      </p:ext>
    </p:extLst>
  </p:cmAuthor>
  <p:cmAuthor id="2" name="Tagrikulu, Semiha" initials="TS [2]" lastIdx="2" clrIdx="1">
    <p:extLst>
      <p:ext uri="{19B8F6BF-5375-455C-9EA6-DF929625EA0E}">
        <p15:presenceInfo xmlns:p15="http://schemas.microsoft.com/office/powerpoint/2012/main" userId="S::semiha.tagrikulu@bitmarck.de::b0c9094f-67a5-478b-af93-b6f34b84bf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4F6"/>
    <a:srgbClr val="E4D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77" autoAdjust="0"/>
    <p:restoredTop sz="96357" autoAdjust="0"/>
  </p:normalViewPr>
  <p:slideViewPr>
    <p:cSldViewPr snapToGrid="0" showGuides="1">
      <p:cViewPr varScale="1">
        <p:scale>
          <a:sx n="96" d="100"/>
          <a:sy n="96" d="100"/>
        </p:scale>
        <p:origin x="114" y="396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-850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22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1-09T10:36:59.612" idx="1">
    <p:pos x="7143" y="1470"/>
    <p:text>Beim Aufbau so einer Grafik hätten sich unsere BITMARCK-Icons bestens angeboten.</p:text>
    <p:extLst>
      <p:ext uri="{C676402C-5697-4E1C-873F-D02D1690AC5C}">
        <p15:threadingInfo xmlns:p15="http://schemas.microsoft.com/office/powerpoint/2012/main" timeZoneBias="-60"/>
      </p:ext>
    </p:extLst>
  </p:cm>
  <p:cm authorId="2" dt="2021-11-09T10:37:45.692" idx="2">
    <p:pos x="7143" y="1606"/>
    <p:text>Gilt auch für Folgecharts</p:text>
    <p:extLst>
      <p:ext uri="{C676402C-5697-4E1C-873F-D02D1690AC5C}">
        <p15:threadingInfo xmlns:p15="http://schemas.microsoft.com/office/powerpoint/2012/main" timeZoneBias="-60">
          <p15:parentCm authorId="2" idx="1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AF4A1-D49F-4265-9A83-3D964CED32E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3502807-E171-403B-9319-465016A100F7}">
      <dgm:prSet phldrT="[Text]" custT="1"/>
      <dgm:spPr/>
      <dgm:t>
        <a:bodyPr/>
        <a:lstStyle/>
        <a:p>
          <a:r>
            <a:rPr lang="de-DE" sz="2800" dirty="0"/>
            <a:t>Prevent</a:t>
          </a:r>
        </a:p>
      </dgm:t>
    </dgm:pt>
    <dgm:pt modelId="{AD7D4FC1-E88F-45DE-8B7C-576165DE3607}" type="parTrans" cxnId="{8EB24920-1880-4D5D-9A32-F9B89833E4E3}">
      <dgm:prSet/>
      <dgm:spPr/>
      <dgm:t>
        <a:bodyPr/>
        <a:lstStyle/>
        <a:p>
          <a:endParaRPr lang="de-DE" sz="2800"/>
        </a:p>
      </dgm:t>
    </dgm:pt>
    <dgm:pt modelId="{6F970A80-1765-4001-BBB7-D05ED3D25D4A}" type="sibTrans" cxnId="{8EB24920-1880-4D5D-9A32-F9B89833E4E3}">
      <dgm:prSet/>
      <dgm:spPr/>
      <dgm:t>
        <a:bodyPr/>
        <a:lstStyle/>
        <a:p>
          <a:endParaRPr lang="de-DE" sz="2800"/>
        </a:p>
      </dgm:t>
    </dgm:pt>
    <dgm:pt modelId="{FA2AA8C7-1C28-4CB3-B2F6-D6968E85FEA7}">
      <dgm:prSet phldrT="[Text]" custT="1"/>
      <dgm:spPr/>
      <dgm:t>
        <a:bodyPr/>
        <a:lstStyle/>
        <a:p>
          <a:r>
            <a:rPr lang="de-DE" sz="2800" dirty="0" err="1"/>
            <a:t>Detect</a:t>
          </a:r>
          <a:endParaRPr lang="de-DE" sz="2800" dirty="0"/>
        </a:p>
      </dgm:t>
    </dgm:pt>
    <dgm:pt modelId="{5F8FDA1D-B4C7-4383-9C71-757880AF6C54}" type="parTrans" cxnId="{2C8C901A-65F0-41C4-8BCF-18F0BD991394}">
      <dgm:prSet/>
      <dgm:spPr/>
      <dgm:t>
        <a:bodyPr/>
        <a:lstStyle/>
        <a:p>
          <a:endParaRPr lang="de-DE" sz="2800"/>
        </a:p>
      </dgm:t>
    </dgm:pt>
    <dgm:pt modelId="{82D6B72A-66EF-4852-8E69-ECABBE2DD74D}" type="sibTrans" cxnId="{2C8C901A-65F0-41C4-8BCF-18F0BD991394}">
      <dgm:prSet/>
      <dgm:spPr/>
      <dgm:t>
        <a:bodyPr/>
        <a:lstStyle/>
        <a:p>
          <a:endParaRPr lang="de-DE" sz="2800"/>
        </a:p>
      </dgm:t>
    </dgm:pt>
    <dgm:pt modelId="{AB58D9ED-DF78-4BAE-97AB-51D64CC1CD35}">
      <dgm:prSet phldrT="[Text]" custT="1"/>
      <dgm:spPr/>
      <dgm:t>
        <a:bodyPr/>
        <a:lstStyle/>
        <a:p>
          <a:r>
            <a:rPr lang="de-DE" sz="2800" dirty="0" err="1"/>
            <a:t>Respond</a:t>
          </a:r>
          <a:endParaRPr lang="de-DE" sz="2800" dirty="0"/>
        </a:p>
      </dgm:t>
    </dgm:pt>
    <dgm:pt modelId="{208DA077-1A94-44E3-AAD0-ACD01537AF5B}" type="parTrans" cxnId="{9320366D-C554-48A5-89C8-8AF5E1006AEC}">
      <dgm:prSet/>
      <dgm:spPr/>
      <dgm:t>
        <a:bodyPr/>
        <a:lstStyle/>
        <a:p>
          <a:endParaRPr lang="de-DE" sz="2800"/>
        </a:p>
      </dgm:t>
    </dgm:pt>
    <dgm:pt modelId="{E8432EAE-ABE2-44CC-B3C8-7D3C26BD03FB}" type="sibTrans" cxnId="{9320366D-C554-48A5-89C8-8AF5E1006AEC}">
      <dgm:prSet/>
      <dgm:spPr/>
      <dgm:t>
        <a:bodyPr/>
        <a:lstStyle/>
        <a:p>
          <a:endParaRPr lang="de-DE" sz="2800"/>
        </a:p>
      </dgm:t>
    </dgm:pt>
    <dgm:pt modelId="{1A168CBD-3EA7-4D70-AA9B-836D4A54F793}" type="pres">
      <dgm:prSet presAssocID="{8E4AF4A1-D49F-4265-9A83-3D964CED32E4}" presName="Name0" presStyleCnt="0">
        <dgm:presLayoutVars>
          <dgm:dir/>
          <dgm:animLvl val="lvl"/>
          <dgm:resizeHandles val="exact"/>
        </dgm:presLayoutVars>
      </dgm:prSet>
      <dgm:spPr/>
    </dgm:pt>
    <dgm:pt modelId="{5AFCA237-F8E5-4E7E-9730-6CD706B95425}" type="pres">
      <dgm:prSet presAssocID="{B3502807-E171-403B-9319-465016A100F7}" presName="parTxOnly" presStyleLbl="node1" presStyleIdx="0" presStyleCnt="3" custLinFactX="-14014" custLinFactNeighborX="-100000" custLinFactNeighborY="-3415">
        <dgm:presLayoutVars>
          <dgm:chMax val="0"/>
          <dgm:chPref val="0"/>
          <dgm:bulletEnabled val="1"/>
        </dgm:presLayoutVars>
      </dgm:prSet>
      <dgm:spPr/>
    </dgm:pt>
    <dgm:pt modelId="{AA680EEC-C1CA-49A7-BF84-C1564723D899}" type="pres">
      <dgm:prSet presAssocID="{6F970A80-1765-4001-BBB7-D05ED3D25D4A}" presName="parTxOnlySpace" presStyleCnt="0"/>
      <dgm:spPr/>
    </dgm:pt>
    <dgm:pt modelId="{84265202-450E-476A-A9DD-28BA10411F36}" type="pres">
      <dgm:prSet presAssocID="{FA2AA8C7-1C28-4CB3-B2F6-D6968E85FEA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A57731-686A-4CC2-9379-653D7BC8FAD9}" type="pres">
      <dgm:prSet presAssocID="{82D6B72A-66EF-4852-8E69-ECABBE2DD74D}" presName="parTxOnlySpace" presStyleCnt="0"/>
      <dgm:spPr/>
    </dgm:pt>
    <dgm:pt modelId="{075ED366-AEB9-44DD-87B0-A4D1F4CD43F9}" type="pres">
      <dgm:prSet presAssocID="{AB58D9ED-DF78-4BAE-97AB-51D64CC1CD3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3C73D19-C056-45B8-B8AE-92B2AE993699}" type="presOf" srcId="{AB58D9ED-DF78-4BAE-97AB-51D64CC1CD35}" destId="{075ED366-AEB9-44DD-87B0-A4D1F4CD43F9}" srcOrd="0" destOrd="0" presId="urn:microsoft.com/office/officeart/2005/8/layout/chevron1"/>
    <dgm:cxn modelId="{2C8C901A-65F0-41C4-8BCF-18F0BD991394}" srcId="{8E4AF4A1-D49F-4265-9A83-3D964CED32E4}" destId="{FA2AA8C7-1C28-4CB3-B2F6-D6968E85FEA7}" srcOrd="1" destOrd="0" parTransId="{5F8FDA1D-B4C7-4383-9C71-757880AF6C54}" sibTransId="{82D6B72A-66EF-4852-8E69-ECABBE2DD74D}"/>
    <dgm:cxn modelId="{D40EDF1A-D797-4FC9-8F90-AE7667332249}" type="presOf" srcId="{8E4AF4A1-D49F-4265-9A83-3D964CED32E4}" destId="{1A168CBD-3EA7-4D70-AA9B-836D4A54F793}" srcOrd="0" destOrd="0" presId="urn:microsoft.com/office/officeart/2005/8/layout/chevron1"/>
    <dgm:cxn modelId="{8EB24920-1880-4D5D-9A32-F9B89833E4E3}" srcId="{8E4AF4A1-D49F-4265-9A83-3D964CED32E4}" destId="{B3502807-E171-403B-9319-465016A100F7}" srcOrd="0" destOrd="0" parTransId="{AD7D4FC1-E88F-45DE-8B7C-576165DE3607}" sibTransId="{6F970A80-1765-4001-BBB7-D05ED3D25D4A}"/>
    <dgm:cxn modelId="{9320366D-C554-48A5-89C8-8AF5E1006AEC}" srcId="{8E4AF4A1-D49F-4265-9A83-3D964CED32E4}" destId="{AB58D9ED-DF78-4BAE-97AB-51D64CC1CD35}" srcOrd="2" destOrd="0" parTransId="{208DA077-1A94-44E3-AAD0-ACD01537AF5B}" sibTransId="{E8432EAE-ABE2-44CC-B3C8-7D3C26BD03FB}"/>
    <dgm:cxn modelId="{F4F57051-CFDA-4AAF-94B7-B65F1A5C4D78}" type="presOf" srcId="{FA2AA8C7-1C28-4CB3-B2F6-D6968E85FEA7}" destId="{84265202-450E-476A-A9DD-28BA10411F36}" srcOrd="0" destOrd="0" presId="urn:microsoft.com/office/officeart/2005/8/layout/chevron1"/>
    <dgm:cxn modelId="{7CCC33E0-24A6-4752-9B89-2D0B72DBFA75}" type="presOf" srcId="{B3502807-E171-403B-9319-465016A100F7}" destId="{5AFCA237-F8E5-4E7E-9730-6CD706B95425}" srcOrd="0" destOrd="0" presId="urn:microsoft.com/office/officeart/2005/8/layout/chevron1"/>
    <dgm:cxn modelId="{6C1FC1AD-1AEB-4179-B9D2-B3234B990315}" type="presParOf" srcId="{1A168CBD-3EA7-4D70-AA9B-836D4A54F793}" destId="{5AFCA237-F8E5-4E7E-9730-6CD706B95425}" srcOrd="0" destOrd="0" presId="urn:microsoft.com/office/officeart/2005/8/layout/chevron1"/>
    <dgm:cxn modelId="{9D8FCCA3-2E4D-4CF8-B886-5F998E23BF9A}" type="presParOf" srcId="{1A168CBD-3EA7-4D70-AA9B-836D4A54F793}" destId="{AA680EEC-C1CA-49A7-BF84-C1564723D899}" srcOrd="1" destOrd="0" presId="urn:microsoft.com/office/officeart/2005/8/layout/chevron1"/>
    <dgm:cxn modelId="{5C72150A-2AA8-4208-AED1-5744B33F15AA}" type="presParOf" srcId="{1A168CBD-3EA7-4D70-AA9B-836D4A54F793}" destId="{84265202-450E-476A-A9DD-28BA10411F36}" srcOrd="2" destOrd="0" presId="urn:microsoft.com/office/officeart/2005/8/layout/chevron1"/>
    <dgm:cxn modelId="{BC79D43F-F946-454A-B7F3-904123D9419A}" type="presParOf" srcId="{1A168CBD-3EA7-4D70-AA9B-836D4A54F793}" destId="{0BA57731-686A-4CC2-9379-653D7BC8FAD9}" srcOrd="3" destOrd="0" presId="urn:microsoft.com/office/officeart/2005/8/layout/chevron1"/>
    <dgm:cxn modelId="{5091FEA5-B718-4ECA-98CB-B1BAA7265FD9}" type="presParOf" srcId="{1A168CBD-3EA7-4D70-AA9B-836D4A54F793}" destId="{075ED366-AEB9-44DD-87B0-A4D1F4CD43F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DBA08-367B-4936-AAA3-2A64C4C805A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65BBA37-442B-41F2-BD89-04DAF475FDAC}">
      <dgm:prSet phldrT="[Text]"/>
      <dgm:spPr/>
      <dgm:t>
        <a:bodyPr/>
        <a:lstStyle/>
        <a:p>
          <a:r>
            <a:rPr lang="de-DE" dirty="0"/>
            <a:t>Angriffe verhindern</a:t>
          </a:r>
        </a:p>
      </dgm:t>
    </dgm:pt>
    <dgm:pt modelId="{B0714981-B684-4CFA-BB89-41D2FA150FE4}" type="parTrans" cxnId="{0B405E43-3CED-4E00-BAC2-924C9A5FAC72}">
      <dgm:prSet/>
      <dgm:spPr/>
      <dgm:t>
        <a:bodyPr/>
        <a:lstStyle/>
        <a:p>
          <a:endParaRPr lang="de-DE"/>
        </a:p>
      </dgm:t>
    </dgm:pt>
    <dgm:pt modelId="{0B9C8241-B09C-4C87-908B-D19401BDB03E}" type="sibTrans" cxnId="{0B405E43-3CED-4E00-BAC2-924C9A5FAC72}">
      <dgm:prSet/>
      <dgm:spPr/>
      <dgm:t>
        <a:bodyPr/>
        <a:lstStyle/>
        <a:p>
          <a:endParaRPr lang="de-DE"/>
        </a:p>
      </dgm:t>
    </dgm:pt>
    <dgm:pt modelId="{B681F423-341B-4158-91A0-D960F63E1692}">
      <dgm:prSet phldrT="[Text]"/>
      <dgm:spPr/>
      <dgm:t>
        <a:bodyPr/>
        <a:lstStyle/>
        <a:p>
          <a:r>
            <a:rPr lang="de-DE" dirty="0"/>
            <a:t>Systemhärtung</a:t>
          </a:r>
        </a:p>
      </dgm:t>
    </dgm:pt>
    <dgm:pt modelId="{69353119-AF7A-4F48-B19C-0338F9F85A35}" type="parTrans" cxnId="{24DCD84E-C122-4A70-9990-30F592C3545F}">
      <dgm:prSet/>
      <dgm:spPr/>
      <dgm:t>
        <a:bodyPr/>
        <a:lstStyle/>
        <a:p>
          <a:endParaRPr lang="de-DE"/>
        </a:p>
      </dgm:t>
    </dgm:pt>
    <dgm:pt modelId="{95EDFACE-7660-430F-8116-814222622F4F}" type="sibTrans" cxnId="{24DCD84E-C122-4A70-9990-30F592C3545F}">
      <dgm:prSet/>
      <dgm:spPr/>
      <dgm:t>
        <a:bodyPr/>
        <a:lstStyle/>
        <a:p>
          <a:endParaRPr lang="de-DE"/>
        </a:p>
      </dgm:t>
    </dgm:pt>
    <dgm:pt modelId="{D42B25EF-3D5D-4FFE-8066-0B3747D9D60E}">
      <dgm:prSet phldrT="[Text]"/>
      <dgm:spPr/>
      <dgm:t>
        <a:bodyPr/>
        <a:lstStyle/>
        <a:p>
          <a:r>
            <a:rPr lang="de-DE" dirty="0"/>
            <a:t>Awareness</a:t>
          </a:r>
        </a:p>
      </dgm:t>
    </dgm:pt>
    <dgm:pt modelId="{DE64C5CA-8BB8-41EC-A9B0-8E6F59FFC18C}" type="parTrans" cxnId="{9E4632AC-CFA7-4CED-A43B-1687ECBBD20D}">
      <dgm:prSet/>
      <dgm:spPr/>
      <dgm:t>
        <a:bodyPr/>
        <a:lstStyle/>
        <a:p>
          <a:endParaRPr lang="de-DE"/>
        </a:p>
      </dgm:t>
    </dgm:pt>
    <dgm:pt modelId="{76CBE679-DC8B-48B0-AEEE-FF4175F4390D}" type="sibTrans" cxnId="{9E4632AC-CFA7-4CED-A43B-1687ECBBD20D}">
      <dgm:prSet/>
      <dgm:spPr/>
      <dgm:t>
        <a:bodyPr/>
        <a:lstStyle/>
        <a:p>
          <a:endParaRPr lang="de-DE"/>
        </a:p>
      </dgm:t>
    </dgm:pt>
    <dgm:pt modelId="{4E374A3A-C3E5-480F-8901-FF4319CADC5B}">
      <dgm:prSet phldrT="[Text]"/>
      <dgm:spPr/>
      <dgm:t>
        <a:bodyPr/>
        <a:lstStyle/>
        <a:p>
          <a:r>
            <a:rPr lang="de-DE" dirty="0"/>
            <a:t>Angriffe erkennen</a:t>
          </a:r>
        </a:p>
      </dgm:t>
    </dgm:pt>
    <dgm:pt modelId="{40E3B2DD-047E-4D6F-87DF-502FC36891BF}" type="parTrans" cxnId="{D6F4A8F3-1731-4CAA-9854-52F9F2D4B385}">
      <dgm:prSet/>
      <dgm:spPr/>
      <dgm:t>
        <a:bodyPr/>
        <a:lstStyle/>
        <a:p>
          <a:endParaRPr lang="de-DE"/>
        </a:p>
      </dgm:t>
    </dgm:pt>
    <dgm:pt modelId="{14220AF6-FF8E-4CD1-B689-A64AF7BF590F}" type="sibTrans" cxnId="{D6F4A8F3-1731-4CAA-9854-52F9F2D4B385}">
      <dgm:prSet/>
      <dgm:spPr/>
      <dgm:t>
        <a:bodyPr/>
        <a:lstStyle/>
        <a:p>
          <a:endParaRPr lang="de-DE"/>
        </a:p>
      </dgm:t>
    </dgm:pt>
    <dgm:pt modelId="{BFEC419B-7001-4D07-B128-2F939183142E}">
      <dgm:prSet phldrT="[Text]"/>
      <dgm:spPr/>
      <dgm:t>
        <a:bodyPr/>
        <a:lstStyle/>
        <a:p>
          <a:r>
            <a:rPr lang="de-DE" dirty="0"/>
            <a:t>Logging</a:t>
          </a:r>
        </a:p>
      </dgm:t>
    </dgm:pt>
    <dgm:pt modelId="{69498847-6354-4827-A500-B46CD029853B}" type="parTrans" cxnId="{33A4692D-B73B-420C-A02D-9A934E75983D}">
      <dgm:prSet/>
      <dgm:spPr/>
      <dgm:t>
        <a:bodyPr/>
        <a:lstStyle/>
        <a:p>
          <a:endParaRPr lang="de-DE"/>
        </a:p>
      </dgm:t>
    </dgm:pt>
    <dgm:pt modelId="{0DFC54BE-100E-4DD1-BA6E-525F034DC331}" type="sibTrans" cxnId="{33A4692D-B73B-420C-A02D-9A934E75983D}">
      <dgm:prSet/>
      <dgm:spPr/>
      <dgm:t>
        <a:bodyPr/>
        <a:lstStyle/>
        <a:p>
          <a:endParaRPr lang="de-DE"/>
        </a:p>
      </dgm:t>
    </dgm:pt>
    <dgm:pt modelId="{341E7BFA-4F15-4A18-97A0-184881F6FEED}">
      <dgm:prSet phldrT="[Text]"/>
      <dgm:spPr/>
      <dgm:t>
        <a:bodyPr/>
        <a:lstStyle/>
        <a:p>
          <a:r>
            <a:rPr lang="de-DE" dirty="0"/>
            <a:t>Angriffe bekämpfen</a:t>
          </a:r>
        </a:p>
      </dgm:t>
    </dgm:pt>
    <dgm:pt modelId="{61BD8FB1-6A61-465C-B727-F3F8790D636F}" type="parTrans" cxnId="{75DDF058-238E-4B40-AE64-5C50FE9192BE}">
      <dgm:prSet/>
      <dgm:spPr/>
      <dgm:t>
        <a:bodyPr/>
        <a:lstStyle/>
        <a:p>
          <a:endParaRPr lang="de-DE"/>
        </a:p>
      </dgm:t>
    </dgm:pt>
    <dgm:pt modelId="{CB2D7887-03DC-47E6-8D04-B202791ED3D4}" type="sibTrans" cxnId="{75DDF058-238E-4B40-AE64-5C50FE9192BE}">
      <dgm:prSet/>
      <dgm:spPr/>
      <dgm:t>
        <a:bodyPr/>
        <a:lstStyle/>
        <a:p>
          <a:endParaRPr lang="de-DE"/>
        </a:p>
      </dgm:t>
    </dgm:pt>
    <dgm:pt modelId="{FAE267C5-9C99-460B-953A-18C01CFE05DD}">
      <dgm:prSet phldrT="[Text]"/>
      <dgm:spPr/>
      <dgm:t>
        <a:bodyPr/>
        <a:lstStyle/>
        <a:p>
          <a:r>
            <a:rPr lang="de-DE" dirty="0"/>
            <a:t>Cyber Security Incident Response</a:t>
          </a:r>
        </a:p>
      </dgm:t>
    </dgm:pt>
    <dgm:pt modelId="{D0621BA0-8222-4932-9525-83DF7A1EB7CB}" type="parTrans" cxnId="{0A54FDB1-9736-43F2-8C44-E37E55E852A4}">
      <dgm:prSet/>
      <dgm:spPr/>
      <dgm:t>
        <a:bodyPr/>
        <a:lstStyle/>
        <a:p>
          <a:endParaRPr lang="de-DE"/>
        </a:p>
      </dgm:t>
    </dgm:pt>
    <dgm:pt modelId="{F98EF12E-B35E-43CB-AC08-902DE395A128}" type="sibTrans" cxnId="{0A54FDB1-9736-43F2-8C44-E37E55E852A4}">
      <dgm:prSet/>
      <dgm:spPr/>
      <dgm:t>
        <a:bodyPr/>
        <a:lstStyle/>
        <a:p>
          <a:endParaRPr lang="de-DE"/>
        </a:p>
      </dgm:t>
    </dgm:pt>
    <dgm:pt modelId="{5CB9FCBF-D3BF-4D3B-8360-F4AB4A1BD691}">
      <dgm:prSet phldrT="[Text]"/>
      <dgm:spPr/>
      <dgm:t>
        <a:bodyPr/>
        <a:lstStyle/>
        <a:p>
          <a:r>
            <a:rPr lang="de-DE" dirty="0"/>
            <a:t>Firewalls</a:t>
          </a:r>
        </a:p>
      </dgm:t>
    </dgm:pt>
    <dgm:pt modelId="{12180C1A-F7A3-40E9-9580-C3E4E197DF07}" type="parTrans" cxnId="{446C67C6-AB7D-4082-8E1D-9905938BC94A}">
      <dgm:prSet/>
      <dgm:spPr/>
      <dgm:t>
        <a:bodyPr/>
        <a:lstStyle/>
        <a:p>
          <a:endParaRPr lang="de-DE"/>
        </a:p>
      </dgm:t>
    </dgm:pt>
    <dgm:pt modelId="{5E4E8498-8F66-454B-BD23-FDB36A4E6B55}" type="sibTrans" cxnId="{446C67C6-AB7D-4082-8E1D-9905938BC94A}">
      <dgm:prSet/>
      <dgm:spPr/>
      <dgm:t>
        <a:bodyPr/>
        <a:lstStyle/>
        <a:p>
          <a:endParaRPr lang="de-DE"/>
        </a:p>
      </dgm:t>
    </dgm:pt>
    <dgm:pt modelId="{03A4E459-5F03-4885-A2F6-E1DEADC4642D}">
      <dgm:prSet phldrT="[Text]"/>
      <dgm:spPr/>
      <dgm:t>
        <a:bodyPr/>
        <a:lstStyle/>
        <a:p>
          <a:r>
            <a:rPr lang="de-DE" dirty="0"/>
            <a:t>Malwareschutz</a:t>
          </a:r>
        </a:p>
      </dgm:t>
    </dgm:pt>
    <dgm:pt modelId="{A2357265-CA62-436E-BC38-1778505AECB9}" type="parTrans" cxnId="{7E1C79A0-A8A6-4BB6-AF58-E75D804A9A66}">
      <dgm:prSet/>
      <dgm:spPr/>
      <dgm:t>
        <a:bodyPr/>
        <a:lstStyle/>
        <a:p>
          <a:endParaRPr lang="de-DE"/>
        </a:p>
      </dgm:t>
    </dgm:pt>
    <dgm:pt modelId="{742AF405-5112-4ED4-9350-26714AC6BF20}" type="sibTrans" cxnId="{7E1C79A0-A8A6-4BB6-AF58-E75D804A9A66}">
      <dgm:prSet/>
      <dgm:spPr/>
      <dgm:t>
        <a:bodyPr/>
        <a:lstStyle/>
        <a:p>
          <a:endParaRPr lang="de-DE"/>
        </a:p>
      </dgm:t>
    </dgm:pt>
    <dgm:pt modelId="{D0F5431C-C794-48A7-930A-58ABCC04121B}">
      <dgm:prSet phldrT="[Text]"/>
      <dgm:spPr/>
      <dgm:t>
        <a:bodyPr/>
        <a:lstStyle/>
        <a:p>
          <a:r>
            <a:rPr lang="de-DE" dirty="0"/>
            <a:t>…</a:t>
          </a:r>
        </a:p>
      </dgm:t>
    </dgm:pt>
    <dgm:pt modelId="{85A0D132-8ADC-4545-B770-DDC836677767}" type="parTrans" cxnId="{69609DBF-3B08-4347-9FB2-E856281516AB}">
      <dgm:prSet/>
      <dgm:spPr/>
      <dgm:t>
        <a:bodyPr/>
        <a:lstStyle/>
        <a:p>
          <a:endParaRPr lang="de-DE"/>
        </a:p>
      </dgm:t>
    </dgm:pt>
    <dgm:pt modelId="{3E2EB816-763B-4CEE-BF3C-87B82151C789}" type="sibTrans" cxnId="{69609DBF-3B08-4347-9FB2-E856281516AB}">
      <dgm:prSet/>
      <dgm:spPr/>
      <dgm:t>
        <a:bodyPr/>
        <a:lstStyle/>
        <a:p>
          <a:endParaRPr lang="de-DE"/>
        </a:p>
      </dgm:t>
    </dgm:pt>
    <dgm:pt modelId="{93B8DCA5-317D-4CB5-92E1-7D5D38B1AAA2}">
      <dgm:prSet phldrT="[Text]"/>
      <dgm:spPr/>
      <dgm:t>
        <a:bodyPr/>
        <a:lstStyle/>
        <a:p>
          <a:r>
            <a:rPr lang="de-DE" dirty="0"/>
            <a:t>SIEM</a:t>
          </a:r>
        </a:p>
      </dgm:t>
    </dgm:pt>
    <dgm:pt modelId="{D0CCDAC4-0238-48F1-AD58-999DF1C3C6BD}" type="parTrans" cxnId="{D69ECDB4-F685-487A-B62A-8EDCF6ADCCA2}">
      <dgm:prSet/>
      <dgm:spPr/>
      <dgm:t>
        <a:bodyPr/>
        <a:lstStyle/>
        <a:p>
          <a:endParaRPr lang="de-DE"/>
        </a:p>
      </dgm:t>
    </dgm:pt>
    <dgm:pt modelId="{CB160A89-1FE4-46A1-91CA-B00D1439AAA2}" type="sibTrans" cxnId="{D69ECDB4-F685-487A-B62A-8EDCF6ADCCA2}">
      <dgm:prSet/>
      <dgm:spPr/>
      <dgm:t>
        <a:bodyPr/>
        <a:lstStyle/>
        <a:p>
          <a:endParaRPr lang="de-DE"/>
        </a:p>
      </dgm:t>
    </dgm:pt>
    <dgm:pt modelId="{1EC8A468-A412-4C27-B010-33BE9805D0F1}">
      <dgm:prSet phldrT="[Text]"/>
      <dgm:spPr/>
      <dgm:t>
        <a:bodyPr/>
        <a:lstStyle/>
        <a:p>
          <a:r>
            <a:rPr lang="de-DE" dirty="0"/>
            <a:t>SOC</a:t>
          </a:r>
        </a:p>
      </dgm:t>
    </dgm:pt>
    <dgm:pt modelId="{925D67C1-7D33-45B1-BBBE-0E7F63717561}" type="parTrans" cxnId="{7ED14F06-6FB1-4BDB-B242-3D9004A67DA4}">
      <dgm:prSet/>
      <dgm:spPr/>
      <dgm:t>
        <a:bodyPr/>
        <a:lstStyle/>
        <a:p>
          <a:endParaRPr lang="de-DE"/>
        </a:p>
      </dgm:t>
    </dgm:pt>
    <dgm:pt modelId="{0D8AC30F-9980-4092-8403-E5FD3C0682E6}" type="sibTrans" cxnId="{7ED14F06-6FB1-4BDB-B242-3D9004A67DA4}">
      <dgm:prSet/>
      <dgm:spPr/>
      <dgm:t>
        <a:bodyPr/>
        <a:lstStyle/>
        <a:p>
          <a:endParaRPr lang="de-DE"/>
        </a:p>
      </dgm:t>
    </dgm:pt>
    <dgm:pt modelId="{C6AA8AF0-A5CA-49F9-92DE-A1D2A3ADD07E}" type="pres">
      <dgm:prSet presAssocID="{C72DBA08-367B-4936-AAA3-2A64C4C805A3}" presName="theList" presStyleCnt="0">
        <dgm:presLayoutVars>
          <dgm:dir/>
          <dgm:animLvl val="lvl"/>
          <dgm:resizeHandles val="exact"/>
        </dgm:presLayoutVars>
      </dgm:prSet>
      <dgm:spPr/>
    </dgm:pt>
    <dgm:pt modelId="{6EB117AF-5D02-4F17-AFBD-9869BFB7E338}" type="pres">
      <dgm:prSet presAssocID="{365BBA37-442B-41F2-BD89-04DAF475FDAC}" presName="compNode" presStyleCnt="0"/>
      <dgm:spPr/>
    </dgm:pt>
    <dgm:pt modelId="{EEC716DC-A10D-4654-BA86-09D8278D8119}" type="pres">
      <dgm:prSet presAssocID="{365BBA37-442B-41F2-BD89-04DAF475FDAC}" presName="aNode" presStyleLbl="bgShp" presStyleIdx="0" presStyleCnt="3"/>
      <dgm:spPr/>
    </dgm:pt>
    <dgm:pt modelId="{90B15DD7-58A4-4413-A561-508D60ABEB60}" type="pres">
      <dgm:prSet presAssocID="{365BBA37-442B-41F2-BD89-04DAF475FDAC}" presName="textNode" presStyleLbl="bgShp" presStyleIdx="0" presStyleCnt="3"/>
      <dgm:spPr/>
    </dgm:pt>
    <dgm:pt modelId="{55C4BC29-360D-4414-8D54-C1D76E4B88D1}" type="pres">
      <dgm:prSet presAssocID="{365BBA37-442B-41F2-BD89-04DAF475FDAC}" presName="compChildNode" presStyleCnt="0"/>
      <dgm:spPr/>
    </dgm:pt>
    <dgm:pt modelId="{AD0CA460-9359-4674-BCCD-E6599FB3F4CF}" type="pres">
      <dgm:prSet presAssocID="{365BBA37-442B-41F2-BD89-04DAF475FDAC}" presName="theInnerList" presStyleCnt="0"/>
      <dgm:spPr/>
    </dgm:pt>
    <dgm:pt modelId="{88127E48-1AFA-4865-9D3F-C28B108AB79A}" type="pres">
      <dgm:prSet presAssocID="{B681F423-341B-4158-91A0-D960F63E1692}" presName="childNode" presStyleLbl="node1" presStyleIdx="0" presStyleCnt="9">
        <dgm:presLayoutVars>
          <dgm:bulletEnabled val="1"/>
        </dgm:presLayoutVars>
      </dgm:prSet>
      <dgm:spPr/>
    </dgm:pt>
    <dgm:pt modelId="{92C74E3E-6D4F-4B79-9350-85D1BFAB1A47}" type="pres">
      <dgm:prSet presAssocID="{B681F423-341B-4158-91A0-D960F63E1692}" presName="aSpace2" presStyleCnt="0"/>
      <dgm:spPr/>
    </dgm:pt>
    <dgm:pt modelId="{3E221DF3-F718-4BEC-A8AC-86B9C9D55D43}" type="pres">
      <dgm:prSet presAssocID="{5CB9FCBF-D3BF-4D3B-8360-F4AB4A1BD691}" presName="childNode" presStyleLbl="node1" presStyleIdx="1" presStyleCnt="9">
        <dgm:presLayoutVars>
          <dgm:bulletEnabled val="1"/>
        </dgm:presLayoutVars>
      </dgm:prSet>
      <dgm:spPr/>
    </dgm:pt>
    <dgm:pt modelId="{19572788-91EB-4598-831C-D5156D0614BC}" type="pres">
      <dgm:prSet presAssocID="{5CB9FCBF-D3BF-4D3B-8360-F4AB4A1BD691}" presName="aSpace2" presStyleCnt="0"/>
      <dgm:spPr/>
    </dgm:pt>
    <dgm:pt modelId="{982E8BD9-0F1E-40EF-9C21-6BAD88B0F073}" type="pres">
      <dgm:prSet presAssocID="{03A4E459-5F03-4885-A2F6-E1DEADC4642D}" presName="childNode" presStyleLbl="node1" presStyleIdx="2" presStyleCnt="9">
        <dgm:presLayoutVars>
          <dgm:bulletEnabled val="1"/>
        </dgm:presLayoutVars>
      </dgm:prSet>
      <dgm:spPr/>
    </dgm:pt>
    <dgm:pt modelId="{CDAED129-2F26-48DE-8623-CAE37F5FD341}" type="pres">
      <dgm:prSet presAssocID="{03A4E459-5F03-4885-A2F6-E1DEADC4642D}" presName="aSpace2" presStyleCnt="0"/>
      <dgm:spPr/>
    </dgm:pt>
    <dgm:pt modelId="{A6A97575-7EBD-4BC5-A9E9-0DEE607B3048}" type="pres">
      <dgm:prSet presAssocID="{D42B25EF-3D5D-4FFE-8066-0B3747D9D60E}" presName="childNode" presStyleLbl="node1" presStyleIdx="3" presStyleCnt="9">
        <dgm:presLayoutVars>
          <dgm:bulletEnabled val="1"/>
        </dgm:presLayoutVars>
      </dgm:prSet>
      <dgm:spPr/>
    </dgm:pt>
    <dgm:pt modelId="{14669FAB-332E-4E51-B07B-ABEA8C2338D5}" type="pres">
      <dgm:prSet presAssocID="{D42B25EF-3D5D-4FFE-8066-0B3747D9D60E}" presName="aSpace2" presStyleCnt="0"/>
      <dgm:spPr/>
    </dgm:pt>
    <dgm:pt modelId="{914FFF6E-6FDA-4682-AC6E-7268505B4193}" type="pres">
      <dgm:prSet presAssocID="{D0F5431C-C794-48A7-930A-58ABCC04121B}" presName="childNode" presStyleLbl="node1" presStyleIdx="4" presStyleCnt="9">
        <dgm:presLayoutVars>
          <dgm:bulletEnabled val="1"/>
        </dgm:presLayoutVars>
      </dgm:prSet>
      <dgm:spPr/>
    </dgm:pt>
    <dgm:pt modelId="{87D3D943-0C04-4C35-A7C4-6651B2B7100C}" type="pres">
      <dgm:prSet presAssocID="{365BBA37-442B-41F2-BD89-04DAF475FDAC}" presName="aSpace" presStyleCnt="0"/>
      <dgm:spPr/>
    </dgm:pt>
    <dgm:pt modelId="{5F87BFF2-C940-491D-9070-D20C9C8D214D}" type="pres">
      <dgm:prSet presAssocID="{4E374A3A-C3E5-480F-8901-FF4319CADC5B}" presName="compNode" presStyleCnt="0"/>
      <dgm:spPr/>
    </dgm:pt>
    <dgm:pt modelId="{164609DE-9DE5-4222-A71B-81843C3C5D30}" type="pres">
      <dgm:prSet presAssocID="{4E374A3A-C3E5-480F-8901-FF4319CADC5B}" presName="aNode" presStyleLbl="bgShp" presStyleIdx="1" presStyleCnt="3"/>
      <dgm:spPr/>
    </dgm:pt>
    <dgm:pt modelId="{C8D948C6-628C-4B2A-853B-A4E42511B416}" type="pres">
      <dgm:prSet presAssocID="{4E374A3A-C3E5-480F-8901-FF4319CADC5B}" presName="textNode" presStyleLbl="bgShp" presStyleIdx="1" presStyleCnt="3"/>
      <dgm:spPr/>
    </dgm:pt>
    <dgm:pt modelId="{9FB569EE-6E21-4B3F-9784-AA355ED50A18}" type="pres">
      <dgm:prSet presAssocID="{4E374A3A-C3E5-480F-8901-FF4319CADC5B}" presName="compChildNode" presStyleCnt="0"/>
      <dgm:spPr/>
    </dgm:pt>
    <dgm:pt modelId="{B2BBD7A3-A4C2-4F53-8A1A-BB0086680E98}" type="pres">
      <dgm:prSet presAssocID="{4E374A3A-C3E5-480F-8901-FF4319CADC5B}" presName="theInnerList" presStyleCnt="0"/>
      <dgm:spPr/>
    </dgm:pt>
    <dgm:pt modelId="{092486B0-C28F-4967-9FE1-5719F39E5E7C}" type="pres">
      <dgm:prSet presAssocID="{BFEC419B-7001-4D07-B128-2F939183142E}" presName="childNode" presStyleLbl="node1" presStyleIdx="5" presStyleCnt="9">
        <dgm:presLayoutVars>
          <dgm:bulletEnabled val="1"/>
        </dgm:presLayoutVars>
      </dgm:prSet>
      <dgm:spPr/>
    </dgm:pt>
    <dgm:pt modelId="{D5D5FF1F-47B6-47BC-A010-1FAD061161CD}" type="pres">
      <dgm:prSet presAssocID="{BFEC419B-7001-4D07-B128-2F939183142E}" presName="aSpace2" presStyleCnt="0"/>
      <dgm:spPr/>
    </dgm:pt>
    <dgm:pt modelId="{BE293692-3A66-4FB5-A4CD-48F39326C333}" type="pres">
      <dgm:prSet presAssocID="{93B8DCA5-317D-4CB5-92E1-7D5D38B1AAA2}" presName="childNode" presStyleLbl="node1" presStyleIdx="6" presStyleCnt="9">
        <dgm:presLayoutVars>
          <dgm:bulletEnabled val="1"/>
        </dgm:presLayoutVars>
      </dgm:prSet>
      <dgm:spPr/>
    </dgm:pt>
    <dgm:pt modelId="{FD3BCCC2-F814-4794-9CF6-2744C33A32FA}" type="pres">
      <dgm:prSet presAssocID="{93B8DCA5-317D-4CB5-92E1-7D5D38B1AAA2}" presName="aSpace2" presStyleCnt="0"/>
      <dgm:spPr/>
    </dgm:pt>
    <dgm:pt modelId="{1AE700B8-88F9-4FCF-9FEC-436AF4062D76}" type="pres">
      <dgm:prSet presAssocID="{1EC8A468-A412-4C27-B010-33BE9805D0F1}" presName="childNode" presStyleLbl="node1" presStyleIdx="7" presStyleCnt="9">
        <dgm:presLayoutVars>
          <dgm:bulletEnabled val="1"/>
        </dgm:presLayoutVars>
      </dgm:prSet>
      <dgm:spPr/>
    </dgm:pt>
    <dgm:pt modelId="{B7779CF8-3960-43FE-9953-E10F0CDA7650}" type="pres">
      <dgm:prSet presAssocID="{4E374A3A-C3E5-480F-8901-FF4319CADC5B}" presName="aSpace" presStyleCnt="0"/>
      <dgm:spPr/>
    </dgm:pt>
    <dgm:pt modelId="{B4B02EAF-8FE7-42BD-A0C2-51DBB8470740}" type="pres">
      <dgm:prSet presAssocID="{341E7BFA-4F15-4A18-97A0-184881F6FEED}" presName="compNode" presStyleCnt="0"/>
      <dgm:spPr/>
    </dgm:pt>
    <dgm:pt modelId="{F55836AD-FE6F-406A-B81D-A258482CFBF1}" type="pres">
      <dgm:prSet presAssocID="{341E7BFA-4F15-4A18-97A0-184881F6FEED}" presName="aNode" presStyleLbl="bgShp" presStyleIdx="2" presStyleCnt="3"/>
      <dgm:spPr/>
    </dgm:pt>
    <dgm:pt modelId="{CBB252E9-6FC9-4FC4-830A-F8A373195978}" type="pres">
      <dgm:prSet presAssocID="{341E7BFA-4F15-4A18-97A0-184881F6FEED}" presName="textNode" presStyleLbl="bgShp" presStyleIdx="2" presStyleCnt="3"/>
      <dgm:spPr/>
    </dgm:pt>
    <dgm:pt modelId="{3BE7F274-8DCD-4C2C-AA74-4BA3305919C7}" type="pres">
      <dgm:prSet presAssocID="{341E7BFA-4F15-4A18-97A0-184881F6FEED}" presName="compChildNode" presStyleCnt="0"/>
      <dgm:spPr/>
    </dgm:pt>
    <dgm:pt modelId="{FCEF44AB-2838-4EFD-BB03-5DADF8B579C4}" type="pres">
      <dgm:prSet presAssocID="{341E7BFA-4F15-4A18-97A0-184881F6FEED}" presName="theInnerList" presStyleCnt="0"/>
      <dgm:spPr/>
    </dgm:pt>
    <dgm:pt modelId="{88F728F6-2028-49FD-B679-0B4D8F8CD195}" type="pres">
      <dgm:prSet presAssocID="{FAE267C5-9C99-460B-953A-18C01CFE05DD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7ED14F06-6FB1-4BDB-B242-3D9004A67DA4}" srcId="{4E374A3A-C3E5-480F-8901-FF4319CADC5B}" destId="{1EC8A468-A412-4C27-B010-33BE9805D0F1}" srcOrd="2" destOrd="0" parTransId="{925D67C1-7D33-45B1-BBBE-0E7F63717561}" sibTransId="{0D8AC30F-9980-4092-8403-E5FD3C0682E6}"/>
    <dgm:cxn modelId="{7A70C522-60F1-4460-9CB1-7587AA4C6769}" type="presOf" srcId="{C72DBA08-367B-4936-AAA3-2A64C4C805A3}" destId="{C6AA8AF0-A5CA-49F9-92DE-A1D2A3ADD07E}" srcOrd="0" destOrd="0" presId="urn:microsoft.com/office/officeart/2005/8/layout/lProcess2"/>
    <dgm:cxn modelId="{09406528-A7B9-4F5A-98FB-664148D5F46E}" type="presOf" srcId="{4E374A3A-C3E5-480F-8901-FF4319CADC5B}" destId="{164609DE-9DE5-4222-A71B-81843C3C5D30}" srcOrd="0" destOrd="0" presId="urn:microsoft.com/office/officeart/2005/8/layout/lProcess2"/>
    <dgm:cxn modelId="{8C43F029-B079-49E7-9C5C-F846F0A3D730}" type="presOf" srcId="{93B8DCA5-317D-4CB5-92E1-7D5D38B1AAA2}" destId="{BE293692-3A66-4FB5-A4CD-48F39326C333}" srcOrd="0" destOrd="0" presId="urn:microsoft.com/office/officeart/2005/8/layout/lProcess2"/>
    <dgm:cxn modelId="{33A4692D-B73B-420C-A02D-9A934E75983D}" srcId="{4E374A3A-C3E5-480F-8901-FF4319CADC5B}" destId="{BFEC419B-7001-4D07-B128-2F939183142E}" srcOrd="0" destOrd="0" parTransId="{69498847-6354-4827-A500-B46CD029853B}" sibTransId="{0DFC54BE-100E-4DD1-BA6E-525F034DC331}"/>
    <dgm:cxn modelId="{0B405E43-3CED-4E00-BAC2-924C9A5FAC72}" srcId="{C72DBA08-367B-4936-AAA3-2A64C4C805A3}" destId="{365BBA37-442B-41F2-BD89-04DAF475FDAC}" srcOrd="0" destOrd="0" parTransId="{B0714981-B684-4CFA-BB89-41D2FA150FE4}" sibTransId="{0B9C8241-B09C-4C87-908B-D19401BDB03E}"/>
    <dgm:cxn modelId="{DFCA8644-E860-4D04-A780-A7F003047F9B}" type="presOf" srcId="{FAE267C5-9C99-460B-953A-18C01CFE05DD}" destId="{88F728F6-2028-49FD-B679-0B4D8F8CD195}" srcOrd="0" destOrd="0" presId="urn:microsoft.com/office/officeart/2005/8/layout/lProcess2"/>
    <dgm:cxn modelId="{C2AD8B44-102D-416D-8CA2-60761B321265}" type="presOf" srcId="{03A4E459-5F03-4885-A2F6-E1DEADC4642D}" destId="{982E8BD9-0F1E-40EF-9C21-6BAD88B0F073}" srcOrd="0" destOrd="0" presId="urn:microsoft.com/office/officeart/2005/8/layout/lProcess2"/>
    <dgm:cxn modelId="{AF316C47-A5DE-4752-ADB9-7F827F4BA247}" type="presOf" srcId="{4E374A3A-C3E5-480F-8901-FF4319CADC5B}" destId="{C8D948C6-628C-4B2A-853B-A4E42511B416}" srcOrd="1" destOrd="0" presId="urn:microsoft.com/office/officeart/2005/8/layout/lProcess2"/>
    <dgm:cxn modelId="{24DCD84E-C122-4A70-9990-30F592C3545F}" srcId="{365BBA37-442B-41F2-BD89-04DAF475FDAC}" destId="{B681F423-341B-4158-91A0-D960F63E1692}" srcOrd="0" destOrd="0" parTransId="{69353119-AF7A-4F48-B19C-0338F9F85A35}" sibTransId="{95EDFACE-7660-430F-8116-814222622F4F}"/>
    <dgm:cxn modelId="{208DC071-AF05-466D-952F-D66350600BBA}" type="presOf" srcId="{BFEC419B-7001-4D07-B128-2F939183142E}" destId="{092486B0-C28F-4967-9FE1-5719F39E5E7C}" srcOrd="0" destOrd="0" presId="urn:microsoft.com/office/officeart/2005/8/layout/lProcess2"/>
    <dgm:cxn modelId="{C32B3B52-AEDD-4284-95C1-8D6877D16841}" type="presOf" srcId="{5CB9FCBF-D3BF-4D3B-8360-F4AB4A1BD691}" destId="{3E221DF3-F718-4BEC-A8AC-86B9C9D55D43}" srcOrd="0" destOrd="0" presId="urn:microsoft.com/office/officeart/2005/8/layout/lProcess2"/>
    <dgm:cxn modelId="{75DDF058-238E-4B40-AE64-5C50FE9192BE}" srcId="{C72DBA08-367B-4936-AAA3-2A64C4C805A3}" destId="{341E7BFA-4F15-4A18-97A0-184881F6FEED}" srcOrd="2" destOrd="0" parTransId="{61BD8FB1-6A61-465C-B727-F3F8790D636F}" sibTransId="{CB2D7887-03DC-47E6-8D04-B202791ED3D4}"/>
    <dgm:cxn modelId="{4BBE2C7C-4327-4606-91B5-A2D47E1365CB}" type="presOf" srcId="{365BBA37-442B-41F2-BD89-04DAF475FDAC}" destId="{EEC716DC-A10D-4654-BA86-09D8278D8119}" srcOrd="0" destOrd="0" presId="urn:microsoft.com/office/officeart/2005/8/layout/lProcess2"/>
    <dgm:cxn modelId="{054F607E-F51D-4359-9886-F6943EA84A74}" type="presOf" srcId="{341E7BFA-4F15-4A18-97A0-184881F6FEED}" destId="{F55836AD-FE6F-406A-B81D-A258482CFBF1}" srcOrd="0" destOrd="0" presId="urn:microsoft.com/office/officeart/2005/8/layout/lProcess2"/>
    <dgm:cxn modelId="{7E1C79A0-A8A6-4BB6-AF58-E75D804A9A66}" srcId="{365BBA37-442B-41F2-BD89-04DAF475FDAC}" destId="{03A4E459-5F03-4885-A2F6-E1DEADC4642D}" srcOrd="2" destOrd="0" parTransId="{A2357265-CA62-436E-BC38-1778505AECB9}" sibTransId="{742AF405-5112-4ED4-9350-26714AC6BF20}"/>
    <dgm:cxn modelId="{9E4632AC-CFA7-4CED-A43B-1687ECBBD20D}" srcId="{365BBA37-442B-41F2-BD89-04DAF475FDAC}" destId="{D42B25EF-3D5D-4FFE-8066-0B3747D9D60E}" srcOrd="3" destOrd="0" parTransId="{DE64C5CA-8BB8-41EC-A9B0-8E6F59FFC18C}" sibTransId="{76CBE679-DC8B-48B0-AEEE-FF4175F4390D}"/>
    <dgm:cxn modelId="{0A54FDB1-9736-43F2-8C44-E37E55E852A4}" srcId="{341E7BFA-4F15-4A18-97A0-184881F6FEED}" destId="{FAE267C5-9C99-460B-953A-18C01CFE05DD}" srcOrd="0" destOrd="0" parTransId="{D0621BA0-8222-4932-9525-83DF7A1EB7CB}" sibTransId="{F98EF12E-B35E-43CB-AC08-902DE395A128}"/>
    <dgm:cxn modelId="{D69ECDB4-F685-487A-B62A-8EDCF6ADCCA2}" srcId="{4E374A3A-C3E5-480F-8901-FF4319CADC5B}" destId="{93B8DCA5-317D-4CB5-92E1-7D5D38B1AAA2}" srcOrd="1" destOrd="0" parTransId="{D0CCDAC4-0238-48F1-AD58-999DF1C3C6BD}" sibTransId="{CB160A89-1FE4-46A1-91CA-B00D1439AAA2}"/>
    <dgm:cxn modelId="{69609DBF-3B08-4347-9FB2-E856281516AB}" srcId="{365BBA37-442B-41F2-BD89-04DAF475FDAC}" destId="{D0F5431C-C794-48A7-930A-58ABCC04121B}" srcOrd="4" destOrd="0" parTransId="{85A0D132-8ADC-4545-B770-DDC836677767}" sibTransId="{3E2EB816-763B-4CEE-BF3C-87B82151C789}"/>
    <dgm:cxn modelId="{A18BD9C2-1F90-4795-9C8C-99625FBEF1C7}" type="presOf" srcId="{1EC8A468-A412-4C27-B010-33BE9805D0F1}" destId="{1AE700B8-88F9-4FCF-9FEC-436AF4062D76}" srcOrd="0" destOrd="0" presId="urn:microsoft.com/office/officeart/2005/8/layout/lProcess2"/>
    <dgm:cxn modelId="{446C67C6-AB7D-4082-8E1D-9905938BC94A}" srcId="{365BBA37-442B-41F2-BD89-04DAF475FDAC}" destId="{5CB9FCBF-D3BF-4D3B-8360-F4AB4A1BD691}" srcOrd="1" destOrd="0" parTransId="{12180C1A-F7A3-40E9-9580-C3E4E197DF07}" sibTransId="{5E4E8498-8F66-454B-BD23-FDB36A4E6B55}"/>
    <dgm:cxn modelId="{E650A8CA-8684-413C-A74B-83CC1AA88C83}" type="presOf" srcId="{341E7BFA-4F15-4A18-97A0-184881F6FEED}" destId="{CBB252E9-6FC9-4FC4-830A-F8A373195978}" srcOrd="1" destOrd="0" presId="urn:microsoft.com/office/officeart/2005/8/layout/lProcess2"/>
    <dgm:cxn modelId="{7545B5D6-2E1F-4632-B7F2-7253CE6A2B26}" type="presOf" srcId="{B681F423-341B-4158-91A0-D960F63E1692}" destId="{88127E48-1AFA-4865-9D3F-C28B108AB79A}" srcOrd="0" destOrd="0" presId="urn:microsoft.com/office/officeart/2005/8/layout/lProcess2"/>
    <dgm:cxn modelId="{5DDC45E9-DDD3-4291-A5AB-97C8A2AE4C2C}" type="presOf" srcId="{365BBA37-442B-41F2-BD89-04DAF475FDAC}" destId="{90B15DD7-58A4-4413-A561-508D60ABEB60}" srcOrd="1" destOrd="0" presId="urn:microsoft.com/office/officeart/2005/8/layout/lProcess2"/>
    <dgm:cxn modelId="{3AD53DEB-86E6-46FB-9537-72D7E35E868B}" type="presOf" srcId="{D0F5431C-C794-48A7-930A-58ABCC04121B}" destId="{914FFF6E-6FDA-4682-AC6E-7268505B4193}" srcOrd="0" destOrd="0" presId="urn:microsoft.com/office/officeart/2005/8/layout/lProcess2"/>
    <dgm:cxn modelId="{743F8CF1-68B6-4D6C-9F26-307A0350F80B}" type="presOf" srcId="{D42B25EF-3D5D-4FFE-8066-0B3747D9D60E}" destId="{A6A97575-7EBD-4BC5-A9E9-0DEE607B3048}" srcOrd="0" destOrd="0" presId="urn:microsoft.com/office/officeart/2005/8/layout/lProcess2"/>
    <dgm:cxn modelId="{D6F4A8F3-1731-4CAA-9854-52F9F2D4B385}" srcId="{C72DBA08-367B-4936-AAA3-2A64C4C805A3}" destId="{4E374A3A-C3E5-480F-8901-FF4319CADC5B}" srcOrd="1" destOrd="0" parTransId="{40E3B2DD-047E-4D6F-87DF-502FC36891BF}" sibTransId="{14220AF6-FF8E-4CD1-B689-A64AF7BF590F}"/>
    <dgm:cxn modelId="{971918B8-382B-4D3D-9C41-4721D838AACB}" type="presParOf" srcId="{C6AA8AF0-A5CA-49F9-92DE-A1D2A3ADD07E}" destId="{6EB117AF-5D02-4F17-AFBD-9869BFB7E338}" srcOrd="0" destOrd="0" presId="urn:microsoft.com/office/officeart/2005/8/layout/lProcess2"/>
    <dgm:cxn modelId="{08B908FA-F877-4889-A794-7E356367DAD9}" type="presParOf" srcId="{6EB117AF-5D02-4F17-AFBD-9869BFB7E338}" destId="{EEC716DC-A10D-4654-BA86-09D8278D8119}" srcOrd="0" destOrd="0" presId="urn:microsoft.com/office/officeart/2005/8/layout/lProcess2"/>
    <dgm:cxn modelId="{FEE8682E-1787-46CA-AD13-FAADD48459B1}" type="presParOf" srcId="{6EB117AF-5D02-4F17-AFBD-9869BFB7E338}" destId="{90B15DD7-58A4-4413-A561-508D60ABEB60}" srcOrd="1" destOrd="0" presId="urn:microsoft.com/office/officeart/2005/8/layout/lProcess2"/>
    <dgm:cxn modelId="{4484EE19-7D04-4739-9CB3-11432020007A}" type="presParOf" srcId="{6EB117AF-5D02-4F17-AFBD-9869BFB7E338}" destId="{55C4BC29-360D-4414-8D54-C1D76E4B88D1}" srcOrd="2" destOrd="0" presId="urn:microsoft.com/office/officeart/2005/8/layout/lProcess2"/>
    <dgm:cxn modelId="{CF6A833E-F8C3-4D4C-A285-96AC9EC82494}" type="presParOf" srcId="{55C4BC29-360D-4414-8D54-C1D76E4B88D1}" destId="{AD0CA460-9359-4674-BCCD-E6599FB3F4CF}" srcOrd="0" destOrd="0" presId="urn:microsoft.com/office/officeart/2005/8/layout/lProcess2"/>
    <dgm:cxn modelId="{76A8463A-A7CC-48FF-A725-AAF491BA23DD}" type="presParOf" srcId="{AD0CA460-9359-4674-BCCD-E6599FB3F4CF}" destId="{88127E48-1AFA-4865-9D3F-C28B108AB79A}" srcOrd="0" destOrd="0" presId="urn:microsoft.com/office/officeart/2005/8/layout/lProcess2"/>
    <dgm:cxn modelId="{C88523FB-BDEF-4802-BA76-275ECB991EA6}" type="presParOf" srcId="{AD0CA460-9359-4674-BCCD-E6599FB3F4CF}" destId="{92C74E3E-6D4F-4B79-9350-85D1BFAB1A47}" srcOrd="1" destOrd="0" presId="urn:microsoft.com/office/officeart/2005/8/layout/lProcess2"/>
    <dgm:cxn modelId="{01F120B9-4718-401B-BB91-BF5F34E47DD8}" type="presParOf" srcId="{AD0CA460-9359-4674-BCCD-E6599FB3F4CF}" destId="{3E221DF3-F718-4BEC-A8AC-86B9C9D55D43}" srcOrd="2" destOrd="0" presId="urn:microsoft.com/office/officeart/2005/8/layout/lProcess2"/>
    <dgm:cxn modelId="{5CD9A009-2AB4-4480-8643-6870D9A36EC6}" type="presParOf" srcId="{AD0CA460-9359-4674-BCCD-E6599FB3F4CF}" destId="{19572788-91EB-4598-831C-D5156D0614BC}" srcOrd="3" destOrd="0" presId="urn:microsoft.com/office/officeart/2005/8/layout/lProcess2"/>
    <dgm:cxn modelId="{451123BD-5604-4EA0-938F-53C4878AC88B}" type="presParOf" srcId="{AD0CA460-9359-4674-BCCD-E6599FB3F4CF}" destId="{982E8BD9-0F1E-40EF-9C21-6BAD88B0F073}" srcOrd="4" destOrd="0" presId="urn:microsoft.com/office/officeart/2005/8/layout/lProcess2"/>
    <dgm:cxn modelId="{ECFDCC7B-DF68-436A-BBB4-DDFF45939E31}" type="presParOf" srcId="{AD0CA460-9359-4674-BCCD-E6599FB3F4CF}" destId="{CDAED129-2F26-48DE-8623-CAE37F5FD341}" srcOrd="5" destOrd="0" presId="urn:microsoft.com/office/officeart/2005/8/layout/lProcess2"/>
    <dgm:cxn modelId="{AE0358F3-F352-44A1-8C16-B297396906C0}" type="presParOf" srcId="{AD0CA460-9359-4674-BCCD-E6599FB3F4CF}" destId="{A6A97575-7EBD-4BC5-A9E9-0DEE607B3048}" srcOrd="6" destOrd="0" presId="urn:microsoft.com/office/officeart/2005/8/layout/lProcess2"/>
    <dgm:cxn modelId="{C775A3DA-A304-4651-B07F-BDF4F1F93163}" type="presParOf" srcId="{AD0CA460-9359-4674-BCCD-E6599FB3F4CF}" destId="{14669FAB-332E-4E51-B07B-ABEA8C2338D5}" srcOrd="7" destOrd="0" presId="urn:microsoft.com/office/officeart/2005/8/layout/lProcess2"/>
    <dgm:cxn modelId="{C71CD93C-5D53-4CF4-84C3-5155C68F2653}" type="presParOf" srcId="{AD0CA460-9359-4674-BCCD-E6599FB3F4CF}" destId="{914FFF6E-6FDA-4682-AC6E-7268505B4193}" srcOrd="8" destOrd="0" presId="urn:microsoft.com/office/officeart/2005/8/layout/lProcess2"/>
    <dgm:cxn modelId="{CE2D2B61-6DB3-4550-B9D1-81813C2078C2}" type="presParOf" srcId="{C6AA8AF0-A5CA-49F9-92DE-A1D2A3ADD07E}" destId="{87D3D943-0C04-4C35-A7C4-6651B2B7100C}" srcOrd="1" destOrd="0" presId="urn:microsoft.com/office/officeart/2005/8/layout/lProcess2"/>
    <dgm:cxn modelId="{A97B35C5-98FF-41CC-AE03-9AE9502630B1}" type="presParOf" srcId="{C6AA8AF0-A5CA-49F9-92DE-A1D2A3ADD07E}" destId="{5F87BFF2-C940-491D-9070-D20C9C8D214D}" srcOrd="2" destOrd="0" presId="urn:microsoft.com/office/officeart/2005/8/layout/lProcess2"/>
    <dgm:cxn modelId="{1D8AC89A-E15B-4D7B-B446-4C22D7B6043D}" type="presParOf" srcId="{5F87BFF2-C940-491D-9070-D20C9C8D214D}" destId="{164609DE-9DE5-4222-A71B-81843C3C5D30}" srcOrd="0" destOrd="0" presId="urn:microsoft.com/office/officeart/2005/8/layout/lProcess2"/>
    <dgm:cxn modelId="{AB5EEEE3-AFFE-42BC-81C7-C7273D1563A3}" type="presParOf" srcId="{5F87BFF2-C940-491D-9070-D20C9C8D214D}" destId="{C8D948C6-628C-4B2A-853B-A4E42511B416}" srcOrd="1" destOrd="0" presId="urn:microsoft.com/office/officeart/2005/8/layout/lProcess2"/>
    <dgm:cxn modelId="{16A51F2A-08DF-4486-AB05-2B4D7D38A32E}" type="presParOf" srcId="{5F87BFF2-C940-491D-9070-D20C9C8D214D}" destId="{9FB569EE-6E21-4B3F-9784-AA355ED50A18}" srcOrd="2" destOrd="0" presId="urn:microsoft.com/office/officeart/2005/8/layout/lProcess2"/>
    <dgm:cxn modelId="{E3917F2C-277C-45B7-90F5-AA53792A3F05}" type="presParOf" srcId="{9FB569EE-6E21-4B3F-9784-AA355ED50A18}" destId="{B2BBD7A3-A4C2-4F53-8A1A-BB0086680E98}" srcOrd="0" destOrd="0" presId="urn:microsoft.com/office/officeart/2005/8/layout/lProcess2"/>
    <dgm:cxn modelId="{21BF6AD3-9698-4D67-BA42-5BC4A0B9CF5C}" type="presParOf" srcId="{B2BBD7A3-A4C2-4F53-8A1A-BB0086680E98}" destId="{092486B0-C28F-4967-9FE1-5719F39E5E7C}" srcOrd="0" destOrd="0" presId="urn:microsoft.com/office/officeart/2005/8/layout/lProcess2"/>
    <dgm:cxn modelId="{E7300700-1E41-4C1E-A9C0-D45E41468F15}" type="presParOf" srcId="{B2BBD7A3-A4C2-4F53-8A1A-BB0086680E98}" destId="{D5D5FF1F-47B6-47BC-A010-1FAD061161CD}" srcOrd="1" destOrd="0" presId="urn:microsoft.com/office/officeart/2005/8/layout/lProcess2"/>
    <dgm:cxn modelId="{DC359B8D-D776-42B1-8AFB-DC726D8E3CD5}" type="presParOf" srcId="{B2BBD7A3-A4C2-4F53-8A1A-BB0086680E98}" destId="{BE293692-3A66-4FB5-A4CD-48F39326C333}" srcOrd="2" destOrd="0" presId="urn:microsoft.com/office/officeart/2005/8/layout/lProcess2"/>
    <dgm:cxn modelId="{39DB6765-1775-4B65-A1D6-0A954A4656A4}" type="presParOf" srcId="{B2BBD7A3-A4C2-4F53-8A1A-BB0086680E98}" destId="{FD3BCCC2-F814-4794-9CF6-2744C33A32FA}" srcOrd="3" destOrd="0" presId="urn:microsoft.com/office/officeart/2005/8/layout/lProcess2"/>
    <dgm:cxn modelId="{E803B1DF-00D2-44C9-917E-7FD59C97801B}" type="presParOf" srcId="{B2BBD7A3-A4C2-4F53-8A1A-BB0086680E98}" destId="{1AE700B8-88F9-4FCF-9FEC-436AF4062D76}" srcOrd="4" destOrd="0" presId="urn:microsoft.com/office/officeart/2005/8/layout/lProcess2"/>
    <dgm:cxn modelId="{AA016A50-1A9C-4F49-99C4-0CE08D6E0E4B}" type="presParOf" srcId="{C6AA8AF0-A5CA-49F9-92DE-A1D2A3ADD07E}" destId="{B7779CF8-3960-43FE-9953-E10F0CDA7650}" srcOrd="3" destOrd="0" presId="urn:microsoft.com/office/officeart/2005/8/layout/lProcess2"/>
    <dgm:cxn modelId="{96A9A18C-26EC-47BD-BF15-51248A1F8C36}" type="presParOf" srcId="{C6AA8AF0-A5CA-49F9-92DE-A1D2A3ADD07E}" destId="{B4B02EAF-8FE7-42BD-A0C2-51DBB8470740}" srcOrd="4" destOrd="0" presId="urn:microsoft.com/office/officeart/2005/8/layout/lProcess2"/>
    <dgm:cxn modelId="{3E8E46F8-D477-4FFE-B1CB-95E9DCC1BC7F}" type="presParOf" srcId="{B4B02EAF-8FE7-42BD-A0C2-51DBB8470740}" destId="{F55836AD-FE6F-406A-B81D-A258482CFBF1}" srcOrd="0" destOrd="0" presId="urn:microsoft.com/office/officeart/2005/8/layout/lProcess2"/>
    <dgm:cxn modelId="{CD6F6E9C-5D47-49A8-88D3-7BF11040E33E}" type="presParOf" srcId="{B4B02EAF-8FE7-42BD-A0C2-51DBB8470740}" destId="{CBB252E9-6FC9-4FC4-830A-F8A373195978}" srcOrd="1" destOrd="0" presId="urn:microsoft.com/office/officeart/2005/8/layout/lProcess2"/>
    <dgm:cxn modelId="{9F686844-5629-4A3B-9876-C66F0AF88B41}" type="presParOf" srcId="{B4B02EAF-8FE7-42BD-A0C2-51DBB8470740}" destId="{3BE7F274-8DCD-4C2C-AA74-4BA3305919C7}" srcOrd="2" destOrd="0" presId="urn:microsoft.com/office/officeart/2005/8/layout/lProcess2"/>
    <dgm:cxn modelId="{5975BD11-03CF-4B11-963F-76E0D1774941}" type="presParOf" srcId="{3BE7F274-8DCD-4C2C-AA74-4BA3305919C7}" destId="{FCEF44AB-2838-4EFD-BB03-5DADF8B579C4}" srcOrd="0" destOrd="0" presId="urn:microsoft.com/office/officeart/2005/8/layout/lProcess2"/>
    <dgm:cxn modelId="{2C5E9D03-08A2-4FC0-81BD-ACB78C6B5585}" type="presParOf" srcId="{FCEF44AB-2838-4EFD-BB03-5DADF8B579C4}" destId="{88F728F6-2028-49FD-B679-0B4D8F8CD19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E9B119-A045-4480-BEB0-2303C33A40D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0DF1AD-3350-49CD-9078-B16A07FCFF88}">
      <dgm:prSet phldrT="[Text]" custT="1"/>
      <dgm:spPr/>
      <dgm:t>
        <a:bodyPr/>
        <a:lstStyle/>
        <a:p>
          <a:r>
            <a:rPr lang="de-DE" sz="2000" dirty="0" err="1"/>
            <a:t>Logdata</a:t>
          </a:r>
          <a:endParaRPr lang="de-DE" sz="2000" dirty="0"/>
        </a:p>
      </dgm:t>
    </dgm:pt>
    <dgm:pt modelId="{5E44C38B-1655-42F9-B2ED-B896936CF929}" type="parTrans" cxnId="{6990450E-6A74-4629-A91E-8CFF1EB3E008}">
      <dgm:prSet/>
      <dgm:spPr/>
      <dgm:t>
        <a:bodyPr/>
        <a:lstStyle/>
        <a:p>
          <a:endParaRPr lang="de-DE" sz="2000"/>
        </a:p>
      </dgm:t>
    </dgm:pt>
    <dgm:pt modelId="{B4EFCB5C-1E78-459B-B8D4-0C75ABEF788C}" type="sibTrans" cxnId="{6990450E-6A74-4629-A91E-8CFF1EB3E008}">
      <dgm:prSet/>
      <dgm:spPr/>
      <dgm:t>
        <a:bodyPr/>
        <a:lstStyle/>
        <a:p>
          <a:endParaRPr lang="de-DE" sz="2000"/>
        </a:p>
      </dgm:t>
    </dgm:pt>
    <dgm:pt modelId="{465D38C2-A664-4997-9061-B007CF9ACFB4}">
      <dgm:prSet phldrT="[Text]" custT="1"/>
      <dgm:spPr/>
      <dgm:t>
        <a:bodyPr/>
        <a:lstStyle/>
        <a:p>
          <a:r>
            <a:rPr lang="de-DE" sz="2000" dirty="0"/>
            <a:t>Alerts</a:t>
          </a:r>
        </a:p>
      </dgm:t>
    </dgm:pt>
    <dgm:pt modelId="{9597020F-F6C4-4F60-80D5-E9BA725A9B0A}" type="parTrans" cxnId="{F7CBCB58-48AF-4F90-9BE9-DAE7D2D53D30}">
      <dgm:prSet/>
      <dgm:spPr/>
      <dgm:t>
        <a:bodyPr/>
        <a:lstStyle/>
        <a:p>
          <a:endParaRPr lang="de-DE" sz="2000"/>
        </a:p>
      </dgm:t>
    </dgm:pt>
    <dgm:pt modelId="{E88340B7-2814-470C-9BE3-32E391279F42}" type="sibTrans" cxnId="{F7CBCB58-48AF-4F90-9BE9-DAE7D2D53D30}">
      <dgm:prSet/>
      <dgm:spPr/>
      <dgm:t>
        <a:bodyPr/>
        <a:lstStyle/>
        <a:p>
          <a:endParaRPr lang="de-DE" sz="2000"/>
        </a:p>
      </dgm:t>
    </dgm:pt>
    <dgm:pt modelId="{CBB3B1F0-137A-40BF-8E68-655AE5F987EC}">
      <dgm:prSet phldrT="[Text]" custT="1"/>
      <dgm:spPr/>
      <dgm:t>
        <a:bodyPr/>
        <a:lstStyle/>
        <a:p>
          <a:r>
            <a:rPr lang="de-DE" sz="2000" dirty="0"/>
            <a:t>Incidents</a:t>
          </a:r>
        </a:p>
      </dgm:t>
    </dgm:pt>
    <dgm:pt modelId="{F5996360-CF0B-4376-A97E-DE38DEF71C48}" type="parTrans" cxnId="{A5C4BD2F-A3E8-44EF-81BD-B0322B7634FD}">
      <dgm:prSet/>
      <dgm:spPr/>
      <dgm:t>
        <a:bodyPr/>
        <a:lstStyle/>
        <a:p>
          <a:endParaRPr lang="de-DE" sz="2000"/>
        </a:p>
      </dgm:t>
    </dgm:pt>
    <dgm:pt modelId="{D93759E1-39D1-44C0-84F3-C56965EF98B4}" type="sibTrans" cxnId="{A5C4BD2F-A3E8-44EF-81BD-B0322B7634FD}">
      <dgm:prSet/>
      <dgm:spPr/>
      <dgm:t>
        <a:bodyPr/>
        <a:lstStyle/>
        <a:p>
          <a:endParaRPr lang="de-DE" sz="2000"/>
        </a:p>
      </dgm:t>
    </dgm:pt>
    <dgm:pt modelId="{4739E01A-9815-4A7F-8C22-4CB3ED2A4724}">
      <dgm:prSet phldrT="[Text]" custT="1"/>
      <dgm:spPr/>
      <dgm:t>
        <a:bodyPr/>
        <a:lstStyle/>
        <a:p>
          <a:r>
            <a:rPr lang="de-DE" sz="2000" dirty="0"/>
            <a:t>Security Events</a:t>
          </a:r>
        </a:p>
      </dgm:t>
    </dgm:pt>
    <dgm:pt modelId="{52705A67-86EF-4904-A8A4-94F03141C413}" type="parTrans" cxnId="{1A848F51-A990-441B-9018-8808734F270C}">
      <dgm:prSet/>
      <dgm:spPr/>
      <dgm:t>
        <a:bodyPr/>
        <a:lstStyle/>
        <a:p>
          <a:endParaRPr lang="de-DE" sz="2000"/>
        </a:p>
      </dgm:t>
    </dgm:pt>
    <dgm:pt modelId="{AAC266DB-DB25-4556-88A7-8F8939B4D442}" type="sibTrans" cxnId="{1A848F51-A990-441B-9018-8808734F270C}">
      <dgm:prSet/>
      <dgm:spPr/>
      <dgm:t>
        <a:bodyPr/>
        <a:lstStyle/>
        <a:p>
          <a:endParaRPr lang="de-DE" sz="2000"/>
        </a:p>
      </dgm:t>
    </dgm:pt>
    <dgm:pt modelId="{597E7F87-AD3E-4CBF-957A-D46677EB2A7C}" type="pres">
      <dgm:prSet presAssocID="{F3E9B119-A045-4480-BEB0-2303C33A40D3}" presName="Name0" presStyleCnt="0">
        <dgm:presLayoutVars>
          <dgm:dir/>
          <dgm:animLvl val="lvl"/>
          <dgm:resizeHandles val="exact"/>
        </dgm:presLayoutVars>
      </dgm:prSet>
      <dgm:spPr/>
    </dgm:pt>
    <dgm:pt modelId="{D39D2921-53E2-4E31-918C-1B5499BFBB0E}" type="pres">
      <dgm:prSet presAssocID="{E90DF1AD-3350-49CD-9078-B16A07FCFF8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5993092-4E58-4105-A88C-028670895C86}" type="pres">
      <dgm:prSet presAssocID="{B4EFCB5C-1E78-459B-B8D4-0C75ABEF788C}" presName="parTxOnlySpace" presStyleCnt="0"/>
      <dgm:spPr/>
    </dgm:pt>
    <dgm:pt modelId="{AE9A5E25-823E-4B1F-AC3A-F72D60B77DF7}" type="pres">
      <dgm:prSet presAssocID="{4739E01A-9815-4A7F-8C22-4CB3ED2A472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8593C49-5AA5-4FD4-921B-BBE5036C5C6A}" type="pres">
      <dgm:prSet presAssocID="{AAC266DB-DB25-4556-88A7-8F8939B4D442}" presName="parTxOnlySpace" presStyleCnt="0"/>
      <dgm:spPr/>
    </dgm:pt>
    <dgm:pt modelId="{917C2922-B9BC-4730-BE50-A57BE25A7998}" type="pres">
      <dgm:prSet presAssocID="{465D38C2-A664-4997-9061-B007CF9ACFB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F48A88F-F5A5-4072-ADCC-D6B520EA662D}" type="pres">
      <dgm:prSet presAssocID="{E88340B7-2814-470C-9BE3-32E391279F42}" presName="parTxOnlySpace" presStyleCnt="0"/>
      <dgm:spPr/>
    </dgm:pt>
    <dgm:pt modelId="{9FD01D20-0A3D-4FD3-8252-A35D8BAD6C16}" type="pres">
      <dgm:prSet presAssocID="{CBB3B1F0-137A-40BF-8E68-655AE5F987E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990450E-6A74-4629-A91E-8CFF1EB3E008}" srcId="{F3E9B119-A045-4480-BEB0-2303C33A40D3}" destId="{E90DF1AD-3350-49CD-9078-B16A07FCFF88}" srcOrd="0" destOrd="0" parTransId="{5E44C38B-1655-42F9-B2ED-B896936CF929}" sibTransId="{B4EFCB5C-1E78-459B-B8D4-0C75ABEF788C}"/>
    <dgm:cxn modelId="{3A33FB21-357D-4E01-8720-9BCE5D134FF0}" type="presOf" srcId="{465D38C2-A664-4997-9061-B007CF9ACFB4}" destId="{917C2922-B9BC-4730-BE50-A57BE25A7998}" srcOrd="0" destOrd="0" presId="urn:microsoft.com/office/officeart/2005/8/layout/chevron1"/>
    <dgm:cxn modelId="{A5C4BD2F-A3E8-44EF-81BD-B0322B7634FD}" srcId="{F3E9B119-A045-4480-BEB0-2303C33A40D3}" destId="{CBB3B1F0-137A-40BF-8E68-655AE5F987EC}" srcOrd="3" destOrd="0" parTransId="{F5996360-CF0B-4376-A97E-DE38DEF71C48}" sibTransId="{D93759E1-39D1-44C0-84F3-C56965EF98B4}"/>
    <dgm:cxn modelId="{5E088346-25A7-4085-96A9-CF134B47DB10}" type="presOf" srcId="{4739E01A-9815-4A7F-8C22-4CB3ED2A4724}" destId="{AE9A5E25-823E-4B1F-AC3A-F72D60B77DF7}" srcOrd="0" destOrd="0" presId="urn:microsoft.com/office/officeart/2005/8/layout/chevron1"/>
    <dgm:cxn modelId="{1A848F51-A990-441B-9018-8808734F270C}" srcId="{F3E9B119-A045-4480-BEB0-2303C33A40D3}" destId="{4739E01A-9815-4A7F-8C22-4CB3ED2A4724}" srcOrd="1" destOrd="0" parTransId="{52705A67-86EF-4904-A8A4-94F03141C413}" sibTransId="{AAC266DB-DB25-4556-88A7-8F8939B4D442}"/>
    <dgm:cxn modelId="{1A98E175-FFFA-4546-ACAF-D4039B73BBC2}" type="presOf" srcId="{F3E9B119-A045-4480-BEB0-2303C33A40D3}" destId="{597E7F87-AD3E-4CBF-957A-D46677EB2A7C}" srcOrd="0" destOrd="0" presId="urn:microsoft.com/office/officeart/2005/8/layout/chevron1"/>
    <dgm:cxn modelId="{17A6C256-4833-4F50-8108-9FE37D7E3667}" type="presOf" srcId="{CBB3B1F0-137A-40BF-8E68-655AE5F987EC}" destId="{9FD01D20-0A3D-4FD3-8252-A35D8BAD6C16}" srcOrd="0" destOrd="0" presId="urn:microsoft.com/office/officeart/2005/8/layout/chevron1"/>
    <dgm:cxn modelId="{F7CBCB58-48AF-4F90-9BE9-DAE7D2D53D30}" srcId="{F3E9B119-A045-4480-BEB0-2303C33A40D3}" destId="{465D38C2-A664-4997-9061-B007CF9ACFB4}" srcOrd="2" destOrd="0" parTransId="{9597020F-F6C4-4F60-80D5-E9BA725A9B0A}" sibTransId="{E88340B7-2814-470C-9BE3-32E391279F42}"/>
    <dgm:cxn modelId="{D7A525A6-361C-4F98-AC02-244DF7E2CCA6}" type="presOf" srcId="{E90DF1AD-3350-49CD-9078-B16A07FCFF88}" destId="{D39D2921-53E2-4E31-918C-1B5499BFBB0E}" srcOrd="0" destOrd="0" presId="urn:microsoft.com/office/officeart/2005/8/layout/chevron1"/>
    <dgm:cxn modelId="{22A936C6-9AC6-4BDA-8BBF-6CA303558A37}" type="presParOf" srcId="{597E7F87-AD3E-4CBF-957A-D46677EB2A7C}" destId="{D39D2921-53E2-4E31-918C-1B5499BFBB0E}" srcOrd="0" destOrd="0" presId="urn:microsoft.com/office/officeart/2005/8/layout/chevron1"/>
    <dgm:cxn modelId="{8E68796A-6B1D-4885-A52D-C67F57CDBEE6}" type="presParOf" srcId="{597E7F87-AD3E-4CBF-957A-D46677EB2A7C}" destId="{05993092-4E58-4105-A88C-028670895C86}" srcOrd="1" destOrd="0" presId="urn:microsoft.com/office/officeart/2005/8/layout/chevron1"/>
    <dgm:cxn modelId="{D48605AD-69E0-484F-9F80-9C591E56D24C}" type="presParOf" srcId="{597E7F87-AD3E-4CBF-957A-D46677EB2A7C}" destId="{AE9A5E25-823E-4B1F-AC3A-F72D60B77DF7}" srcOrd="2" destOrd="0" presId="urn:microsoft.com/office/officeart/2005/8/layout/chevron1"/>
    <dgm:cxn modelId="{042A1E74-51A6-4C72-A56C-6784126E79D2}" type="presParOf" srcId="{597E7F87-AD3E-4CBF-957A-D46677EB2A7C}" destId="{88593C49-5AA5-4FD4-921B-BBE5036C5C6A}" srcOrd="3" destOrd="0" presId="urn:microsoft.com/office/officeart/2005/8/layout/chevron1"/>
    <dgm:cxn modelId="{E2365273-EA8B-43F9-9E8A-EC7D4568E1D6}" type="presParOf" srcId="{597E7F87-AD3E-4CBF-957A-D46677EB2A7C}" destId="{917C2922-B9BC-4730-BE50-A57BE25A7998}" srcOrd="4" destOrd="0" presId="urn:microsoft.com/office/officeart/2005/8/layout/chevron1"/>
    <dgm:cxn modelId="{DFC68101-0B82-4A3E-95A1-9B3722C9C358}" type="presParOf" srcId="{597E7F87-AD3E-4CBF-957A-D46677EB2A7C}" destId="{BF48A88F-F5A5-4072-ADCC-D6B520EA662D}" srcOrd="5" destOrd="0" presId="urn:microsoft.com/office/officeart/2005/8/layout/chevron1"/>
    <dgm:cxn modelId="{EA39F8FF-89A5-4F33-84F1-2CEA264CC0E7}" type="presParOf" srcId="{597E7F87-AD3E-4CBF-957A-D46677EB2A7C}" destId="{9FD01D20-0A3D-4FD3-8252-A35D8BAD6C1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CA237-F8E5-4E7E-9730-6CD706B95425}">
      <dsp:nvSpPr>
        <dsp:cNvPr id="0" name=""/>
        <dsp:cNvSpPr/>
      </dsp:nvSpPr>
      <dsp:spPr>
        <a:xfrm>
          <a:off x="0" y="0"/>
          <a:ext cx="3955658" cy="1095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Prevent</a:t>
          </a:r>
        </a:p>
      </dsp:txBody>
      <dsp:txXfrm>
        <a:off x="547536" y="0"/>
        <a:ext cx="2860586" cy="1095072"/>
      </dsp:txXfrm>
    </dsp:sp>
    <dsp:sp modelId="{84265202-450E-476A-A9DD-28BA10411F36}">
      <dsp:nvSpPr>
        <dsp:cNvPr id="0" name=""/>
        <dsp:cNvSpPr/>
      </dsp:nvSpPr>
      <dsp:spPr>
        <a:xfrm>
          <a:off x="3563339" y="0"/>
          <a:ext cx="3955658" cy="1095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 err="1"/>
            <a:t>Detect</a:t>
          </a:r>
          <a:endParaRPr lang="de-DE" sz="2800" kern="1200" dirty="0"/>
        </a:p>
      </dsp:txBody>
      <dsp:txXfrm>
        <a:off x="4110875" y="0"/>
        <a:ext cx="2860586" cy="1095072"/>
      </dsp:txXfrm>
    </dsp:sp>
    <dsp:sp modelId="{075ED366-AEB9-44DD-87B0-A4D1F4CD43F9}">
      <dsp:nvSpPr>
        <dsp:cNvPr id="0" name=""/>
        <dsp:cNvSpPr/>
      </dsp:nvSpPr>
      <dsp:spPr>
        <a:xfrm>
          <a:off x="7123431" y="0"/>
          <a:ext cx="3955658" cy="1095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 err="1"/>
            <a:t>Respond</a:t>
          </a:r>
          <a:endParaRPr lang="de-DE" sz="2800" kern="1200" dirty="0"/>
        </a:p>
      </dsp:txBody>
      <dsp:txXfrm>
        <a:off x="7670967" y="0"/>
        <a:ext cx="2860586" cy="1095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716DC-A10D-4654-BA86-09D8278D8119}">
      <dsp:nvSpPr>
        <dsp:cNvPr id="0" name=""/>
        <dsp:cNvSpPr/>
      </dsp:nvSpPr>
      <dsp:spPr>
        <a:xfrm>
          <a:off x="1269" y="0"/>
          <a:ext cx="3301697" cy="32728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Angriffe verhindern</a:t>
          </a:r>
        </a:p>
      </dsp:txBody>
      <dsp:txXfrm>
        <a:off x="1269" y="0"/>
        <a:ext cx="3301697" cy="981868"/>
      </dsp:txXfrm>
    </dsp:sp>
    <dsp:sp modelId="{88127E48-1AFA-4865-9D3F-C28B108AB79A}">
      <dsp:nvSpPr>
        <dsp:cNvPr id="0" name=""/>
        <dsp:cNvSpPr/>
      </dsp:nvSpPr>
      <dsp:spPr>
        <a:xfrm>
          <a:off x="331439" y="982488"/>
          <a:ext cx="2641358" cy="378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Systemhärtung</a:t>
          </a:r>
        </a:p>
      </dsp:txBody>
      <dsp:txXfrm>
        <a:off x="342529" y="993578"/>
        <a:ext cx="2619178" cy="356448"/>
      </dsp:txXfrm>
    </dsp:sp>
    <dsp:sp modelId="{3E221DF3-F718-4BEC-A8AC-86B9C9D55D43}">
      <dsp:nvSpPr>
        <dsp:cNvPr id="0" name=""/>
        <dsp:cNvSpPr/>
      </dsp:nvSpPr>
      <dsp:spPr>
        <a:xfrm>
          <a:off x="331439" y="1419366"/>
          <a:ext cx="2641358" cy="378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Firewalls</a:t>
          </a:r>
        </a:p>
      </dsp:txBody>
      <dsp:txXfrm>
        <a:off x="342529" y="1430456"/>
        <a:ext cx="2619178" cy="356448"/>
      </dsp:txXfrm>
    </dsp:sp>
    <dsp:sp modelId="{982E8BD9-0F1E-40EF-9C21-6BAD88B0F073}">
      <dsp:nvSpPr>
        <dsp:cNvPr id="0" name=""/>
        <dsp:cNvSpPr/>
      </dsp:nvSpPr>
      <dsp:spPr>
        <a:xfrm>
          <a:off x="331439" y="1856245"/>
          <a:ext cx="2641358" cy="378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Malwareschutz</a:t>
          </a:r>
        </a:p>
      </dsp:txBody>
      <dsp:txXfrm>
        <a:off x="342529" y="1867335"/>
        <a:ext cx="2619178" cy="356448"/>
      </dsp:txXfrm>
    </dsp:sp>
    <dsp:sp modelId="{A6A97575-7EBD-4BC5-A9E9-0DEE607B3048}">
      <dsp:nvSpPr>
        <dsp:cNvPr id="0" name=""/>
        <dsp:cNvSpPr/>
      </dsp:nvSpPr>
      <dsp:spPr>
        <a:xfrm>
          <a:off x="331439" y="2293124"/>
          <a:ext cx="2641358" cy="378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Awareness</a:t>
          </a:r>
        </a:p>
      </dsp:txBody>
      <dsp:txXfrm>
        <a:off x="342529" y="2304214"/>
        <a:ext cx="2619178" cy="356448"/>
      </dsp:txXfrm>
    </dsp:sp>
    <dsp:sp modelId="{914FFF6E-6FDA-4682-AC6E-7268505B4193}">
      <dsp:nvSpPr>
        <dsp:cNvPr id="0" name=""/>
        <dsp:cNvSpPr/>
      </dsp:nvSpPr>
      <dsp:spPr>
        <a:xfrm>
          <a:off x="331439" y="2730003"/>
          <a:ext cx="2641358" cy="378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…</a:t>
          </a:r>
        </a:p>
      </dsp:txBody>
      <dsp:txXfrm>
        <a:off x="342529" y="2741093"/>
        <a:ext cx="2619178" cy="356448"/>
      </dsp:txXfrm>
    </dsp:sp>
    <dsp:sp modelId="{164609DE-9DE5-4222-A71B-81843C3C5D30}">
      <dsp:nvSpPr>
        <dsp:cNvPr id="0" name=""/>
        <dsp:cNvSpPr/>
      </dsp:nvSpPr>
      <dsp:spPr>
        <a:xfrm>
          <a:off x="3550594" y="0"/>
          <a:ext cx="3301697" cy="32728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Angriffe erkennen</a:t>
          </a:r>
        </a:p>
      </dsp:txBody>
      <dsp:txXfrm>
        <a:off x="3550594" y="0"/>
        <a:ext cx="3301697" cy="981868"/>
      </dsp:txXfrm>
    </dsp:sp>
    <dsp:sp modelId="{092486B0-C28F-4967-9FE1-5719F39E5E7C}">
      <dsp:nvSpPr>
        <dsp:cNvPr id="0" name=""/>
        <dsp:cNvSpPr/>
      </dsp:nvSpPr>
      <dsp:spPr>
        <a:xfrm>
          <a:off x="3880764" y="982148"/>
          <a:ext cx="2641358" cy="64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Logging</a:t>
          </a:r>
        </a:p>
      </dsp:txBody>
      <dsp:txXfrm>
        <a:off x="3899597" y="1000981"/>
        <a:ext cx="2603692" cy="605327"/>
      </dsp:txXfrm>
    </dsp:sp>
    <dsp:sp modelId="{BE293692-3A66-4FB5-A4CD-48F39326C333}">
      <dsp:nvSpPr>
        <dsp:cNvPr id="0" name=""/>
        <dsp:cNvSpPr/>
      </dsp:nvSpPr>
      <dsp:spPr>
        <a:xfrm>
          <a:off x="3880764" y="1724063"/>
          <a:ext cx="2641358" cy="64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SIEM</a:t>
          </a:r>
        </a:p>
      </dsp:txBody>
      <dsp:txXfrm>
        <a:off x="3899597" y="1742896"/>
        <a:ext cx="2603692" cy="605327"/>
      </dsp:txXfrm>
    </dsp:sp>
    <dsp:sp modelId="{1AE700B8-88F9-4FCF-9FEC-436AF4062D76}">
      <dsp:nvSpPr>
        <dsp:cNvPr id="0" name=""/>
        <dsp:cNvSpPr/>
      </dsp:nvSpPr>
      <dsp:spPr>
        <a:xfrm>
          <a:off x="3880764" y="2465978"/>
          <a:ext cx="2641358" cy="64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SOC</a:t>
          </a:r>
        </a:p>
      </dsp:txBody>
      <dsp:txXfrm>
        <a:off x="3899597" y="2484811"/>
        <a:ext cx="2603692" cy="605327"/>
      </dsp:txXfrm>
    </dsp:sp>
    <dsp:sp modelId="{F55836AD-FE6F-406A-B81D-A258482CFBF1}">
      <dsp:nvSpPr>
        <dsp:cNvPr id="0" name=""/>
        <dsp:cNvSpPr/>
      </dsp:nvSpPr>
      <dsp:spPr>
        <a:xfrm>
          <a:off x="7099919" y="0"/>
          <a:ext cx="3301697" cy="32728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Angriffe bekämpfen</a:t>
          </a:r>
        </a:p>
      </dsp:txBody>
      <dsp:txXfrm>
        <a:off x="7099919" y="0"/>
        <a:ext cx="3301697" cy="981868"/>
      </dsp:txXfrm>
    </dsp:sp>
    <dsp:sp modelId="{88F728F6-2028-49FD-B679-0B4D8F8CD195}">
      <dsp:nvSpPr>
        <dsp:cNvPr id="0" name=""/>
        <dsp:cNvSpPr/>
      </dsp:nvSpPr>
      <dsp:spPr>
        <a:xfrm>
          <a:off x="7430089" y="981868"/>
          <a:ext cx="2641358" cy="2127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Cyber Security Incident Response</a:t>
          </a:r>
        </a:p>
      </dsp:txBody>
      <dsp:txXfrm>
        <a:off x="7492398" y="1044177"/>
        <a:ext cx="2516740" cy="2002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D2921-53E2-4E31-918C-1B5499BFBB0E}">
      <dsp:nvSpPr>
        <dsp:cNvPr id="0" name=""/>
        <dsp:cNvSpPr/>
      </dsp:nvSpPr>
      <dsp:spPr>
        <a:xfrm>
          <a:off x="5140" y="0"/>
          <a:ext cx="2992447" cy="8453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Logdata</a:t>
          </a:r>
          <a:endParaRPr lang="de-DE" sz="2000" kern="1200" dirty="0"/>
        </a:p>
      </dsp:txBody>
      <dsp:txXfrm>
        <a:off x="427793" y="0"/>
        <a:ext cx="2147141" cy="845306"/>
      </dsp:txXfrm>
    </dsp:sp>
    <dsp:sp modelId="{AE9A5E25-823E-4B1F-AC3A-F72D60B77DF7}">
      <dsp:nvSpPr>
        <dsp:cNvPr id="0" name=""/>
        <dsp:cNvSpPr/>
      </dsp:nvSpPr>
      <dsp:spPr>
        <a:xfrm>
          <a:off x="2698343" y="0"/>
          <a:ext cx="2992447" cy="8453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Security Events</a:t>
          </a:r>
        </a:p>
      </dsp:txBody>
      <dsp:txXfrm>
        <a:off x="3120996" y="0"/>
        <a:ext cx="2147141" cy="845306"/>
      </dsp:txXfrm>
    </dsp:sp>
    <dsp:sp modelId="{917C2922-B9BC-4730-BE50-A57BE25A7998}">
      <dsp:nvSpPr>
        <dsp:cNvPr id="0" name=""/>
        <dsp:cNvSpPr/>
      </dsp:nvSpPr>
      <dsp:spPr>
        <a:xfrm>
          <a:off x="5391546" y="0"/>
          <a:ext cx="2992447" cy="8453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Alerts</a:t>
          </a:r>
        </a:p>
      </dsp:txBody>
      <dsp:txXfrm>
        <a:off x="5814199" y="0"/>
        <a:ext cx="2147141" cy="845306"/>
      </dsp:txXfrm>
    </dsp:sp>
    <dsp:sp modelId="{9FD01D20-0A3D-4FD3-8252-A35D8BAD6C16}">
      <dsp:nvSpPr>
        <dsp:cNvPr id="0" name=""/>
        <dsp:cNvSpPr/>
      </dsp:nvSpPr>
      <dsp:spPr>
        <a:xfrm>
          <a:off x="8084748" y="0"/>
          <a:ext cx="2992447" cy="8453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Incidents</a:t>
          </a:r>
        </a:p>
      </dsp:txBody>
      <dsp:txXfrm>
        <a:off x="8507401" y="0"/>
        <a:ext cx="2147141" cy="845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1E3BC43-A7BF-46F7-B4E5-F1796FF9CD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004D239-9948-46BC-B6AD-E3BE1C70C1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45CC-8E02-47C4-81C4-5CFF81CE7BC3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757E08-E673-415B-8DF3-40D7ED784A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D2D739-49F9-4C45-B9D9-0B96D8C9FA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A119E-3715-4A8D-B954-8AD61C641F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81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D81EA-BC52-43CD-903A-5783BEAFD9ED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DC78-A22A-4A18-B55A-1A37FAD4E4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40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Start: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Intro, Kurzvorstellung, Herleitung Ausschreibung / Ingo B., 3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Kurzvorstellung, zukünftige Organisation / Mathias T., 5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Kurzvorstellung, Folien zum Thema SOC/SIEM und Erläuterungen, Mathias und Ingo ergänzen / Stefan K., ca. 30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F&amp;A / alle, ca. 30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Abbinder / Mathias + Ingo, 5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2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Start: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Intro, Kurzvorstellung, Herleitung Ausschreibung / Ingo B., 3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Kurzvorstellung, zukünftige Organisation / Mathias T., 5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Kurzvorstellung, Folien zum Thema SOC/SIEM und Erläuterungen, Mathias und Ingo ergänzen / Stefan K., ca. 30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F&amp;A / alle, ca. 30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Abbinder / Mathias + Ingo, 5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01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Start: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Intro, Kurzvorstellung, Herleitung Ausschreibung / Ingo B., 3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Kurzvorstellung, zukünftige Organisation / Mathias T., 5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Kurzvorstellung, Folien zum Thema SOC/SIEM und Erläuterungen, Mathias und Ingo ergänzen / Stefan K., ca. 30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F&amp;A / alle, ca. 30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Abbinder / Mathias + Ingo, 5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62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Start: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Intro, Kurzvorstellung, Herleitung Ausschreibung / Ingo B., 3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Kurzvorstellung, zukünftige Organisation / Mathias T., 5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Kurzvorstellung, Folien zum Thema SOC/SIEM und Erläuterungen, Mathias und Ingo ergänzen / Stefan K., ca. 30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F&amp;A / alle, ca. 30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Abbinder / Mathias + Ingo, 5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34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Start: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Intro, Kurzvorstellung, Herleitung Ausschreibung / Ingo B., 3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Kurzvorstellung, zukünftige Organisation / Mathias T., 5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Kurzvorstellung, Folien zum Thema SOC/SIEM und Erläuterungen, Mathias und Ingo ergänzen / Stefan K., ca. 30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F&amp;A / alle, ca. 30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Abbinder / Mathias + Ingo, 5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543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Start: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Intro, Kurzvorstellung, Herleitung Ausschreibung / Ingo B., 3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Kurzvorstellung, zukünftige Organisation / Mathias T., 5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Kurzvorstellung, Folien zum Thema SOC/SIEM und Erläuterungen, Mathias und Ingo ergänzen / Stefan K., ca. 30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F&amp;A / alle, ca. 30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Abbinder / Mathias + Ingo, 5 Min.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2DC78-A22A-4A18-B55A-1A37FAD4E4AF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07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agenta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5E47076C-DFB6-4844-A7C8-D2DD2A0D5658}"/>
              </a:ext>
            </a:extLst>
          </p:cNvPr>
          <p:cNvSpPr/>
          <p:nvPr userDrawn="1"/>
        </p:nvSpPr>
        <p:spPr bwMode="gray">
          <a:xfrm>
            <a:off x="0" y="1626867"/>
            <a:ext cx="12190413" cy="5231133"/>
          </a:xfrm>
          <a:prstGeom prst="rect">
            <a:avLst/>
          </a:prstGeom>
          <a:gradFill flip="none" rotWithShape="1">
            <a:gsLst>
              <a:gs pos="0">
                <a:srgbClr val="D72DA2"/>
              </a:gs>
              <a:gs pos="100000">
                <a:srgbClr val="B9238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9B0F538-B2F9-4B9E-BE2E-A036E3F79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7371BE4A-BF49-4E82-B9C8-F10BAF160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D09B891E-5B10-430B-961D-5CBCD03441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D8449CBA-BA12-4170-9952-A538615CEC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1565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ü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B924FB-0FEA-4233-9901-C6AAC4E94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84B3A633-D8A9-484D-A392-06AB3A4F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868581D-E3F7-4ECE-AEE6-6DEA8EB21E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C25E506-39B8-42D9-9901-506E86EF7584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23ADBE1-D705-42C7-A26A-DD2C5263F919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78665179-16AE-4E00-8766-E2C76F3616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0AB3975D-AEE6-431C-AC8A-E3F34765EB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28872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ü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B924FB-0FEA-4233-9901-C6AAC4E94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997FC7C7-CB46-4526-B814-648A9CF9CD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13A8DD4-6B56-41FB-AAD4-9787159700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13BD2B-1458-499A-81C4-834BA9EB8E11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7BADFC7-606B-40CA-8DAC-2754ADF19B32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261D0BB-C0CD-4D21-B6D0-0E1143198F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91BE0A1E-0BFA-4D0B-A619-D7A165ECA8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39721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Brü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B6CB7DC-8D11-45A6-964E-77E2474D79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608083"/>
            <a:ext cx="12190413" cy="524991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997FC7C7-CB46-4526-B814-648A9CF9CD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13A8DD4-6B56-41FB-AAD4-9787159700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13BD2B-1458-499A-81C4-834BA9EB8E11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7BADFC7-606B-40CA-8DAC-2754ADF19B32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261D0BB-C0CD-4D21-B6D0-0E1143198F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91BE0A1E-0BFA-4D0B-A619-D7A165ECA8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182412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rodu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1C607EFA-5CB8-48F0-8845-61F02F59A2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/>
          <a:stretch/>
        </p:blipFill>
        <p:spPr>
          <a:xfrm flipH="1">
            <a:off x="0" y="1619999"/>
            <a:ext cx="12192000" cy="52380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CF514FB5-007A-4CD6-8E27-0E1757B626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A5A88BCF-0FA0-4454-9C8F-5C2E8B99A9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A288E3-605C-4D3C-ADE6-472533DAAAE0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3099B1C-402A-4F5A-8504-A1256B55C1DE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340E958D-8FF6-4711-83A9-C2C59A34D1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3325606C-3291-45A2-98AC-F5F6CE5668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687683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haltsplatzhalter 3">
            <a:extLst>
              <a:ext uri="{FF2B5EF4-FFF2-40B4-BE49-F238E27FC236}">
                <a16:creationId xmlns:a16="http://schemas.microsoft.com/office/drawing/2014/main" id="{0B85838D-7CF8-41BA-839C-D9082D91D8E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81272" y="0"/>
            <a:ext cx="2988000" cy="6858000"/>
          </a:xfrm>
          <a:solidFill>
            <a:schemeClr val="accent1"/>
          </a:solidFill>
        </p:spPr>
        <p:txBody>
          <a:bodyPr lIns="270000" tIns="2160000" rIns="324000" bIns="108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B30C2709-628D-4514-BD41-2A72A3EB65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32422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8C715EB-68C3-4BEA-97D2-BC10BA4FF5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374331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E6E55C1-EFEF-49A0-AB20-0D519FB9DA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32422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8E7C210-4432-4AAB-8D0A-6FC28F95D5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5374331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983E66B-4231-4DFB-B2E6-0FFC7D6096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32422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65549F4B-71B4-435D-9ABE-D52101B5EA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5374331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54A1D97D-03AA-455A-AE99-B137CF6A61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119554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2F2F0010-83F7-48A8-AFE3-0D69C9F1CD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9161463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E185379C-383B-4A55-9809-3FC15E242D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119554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58F4DBB3-A241-45DF-9C72-312220036B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9161463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8345A1C3-2F68-42F2-9423-E615FABA71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119554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537587E1-07F9-4FDE-8099-83374B5411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9161463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23A259-EC10-4EA2-9DEB-949F5E73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23536" cy="515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8E634083-250E-484D-A35F-37DB701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957263"/>
            <a:ext cx="11107488" cy="4413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25" name="Bild 12">
            <a:extLst>
              <a:ext uri="{FF2B5EF4-FFF2-40B4-BE49-F238E27FC236}">
                <a16:creationId xmlns:a16="http://schemas.microsoft.com/office/drawing/2014/main" id="{D3F3A567-2957-40D9-A06F-5ED06CF07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88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B6245BE5-2E9C-4658-AB1A-3CCEDF34E8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2422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39AB2B58-56EB-45D8-A2DD-DC355CD3C0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4331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369FC0C-E909-4F84-8AFA-BF8208E0C1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2422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023F254C-5CB8-4486-B881-CCCEC90F8F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4331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B0E06D24-675D-42AE-BABB-0B6FB2700F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2422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F914F267-53AA-44A4-B6A3-32A5B28EE8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74331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15F47A81-55F3-4B9D-939F-A91B469438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9554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70E287A0-0A25-469A-AAD1-07267C68DF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61463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3275A372-A01D-4E0A-B0AA-F77C628346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9554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1" name="Textplatzhalter 9">
            <a:extLst>
              <a:ext uri="{FF2B5EF4-FFF2-40B4-BE49-F238E27FC236}">
                <a16:creationId xmlns:a16="http://schemas.microsoft.com/office/drawing/2014/main" id="{19960D12-76D8-458A-A381-222737A426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61463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DA6A88C8-0C2F-413E-9504-06A4170C4C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19554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3" name="Textplatzhalter 9">
            <a:extLst>
              <a:ext uri="{FF2B5EF4-FFF2-40B4-BE49-F238E27FC236}">
                <a16:creationId xmlns:a16="http://schemas.microsoft.com/office/drawing/2014/main" id="{3E8E8370-6FE6-4911-A643-3DE46975483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61463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0090EB67-A06E-4025-8BD0-1BE1465267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6834" y="224423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5" name="Textplatzhalter 9">
            <a:extLst>
              <a:ext uri="{FF2B5EF4-FFF2-40B4-BE49-F238E27FC236}">
                <a16:creationId xmlns:a16="http://schemas.microsoft.com/office/drawing/2014/main" id="{A4B1B5DE-14ED-4DA9-AA7C-5E40C2CBB5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88743" y="224275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A17A1A26-0FDF-4F48-B9DC-D33ACEB12A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34" y="344867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09F6CE74-73AE-4CED-9634-11B318AEF14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8743" y="344719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7678E02A-DD06-4FCC-BBF6-937175B782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6834" y="4653115"/>
            <a:ext cx="1041764" cy="722530"/>
          </a:xfrm>
          <a:noFill/>
        </p:spPr>
        <p:txBody>
          <a:bodyPr wrap="square" lIns="0" tIns="0" rIns="108000" bIns="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lang="de-DE" sz="6000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/>
            <a:r>
              <a:rPr lang="de-DE" dirty="0"/>
              <a:t>NR</a:t>
            </a:r>
          </a:p>
        </p:txBody>
      </p:sp>
      <p:sp>
        <p:nvSpPr>
          <p:cNvPr id="39" name="Textplatzhalter 9">
            <a:extLst>
              <a:ext uri="{FF2B5EF4-FFF2-40B4-BE49-F238E27FC236}">
                <a16:creationId xmlns:a16="http://schemas.microsoft.com/office/drawing/2014/main" id="{80E553DE-4652-4CDC-850E-6E4DCDD792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88743" y="4651636"/>
            <a:ext cx="2486025" cy="725488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3B4880-8D7E-4705-91E5-2F8A0296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92E9891-DBAA-4295-9CA1-729454F55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957263"/>
            <a:ext cx="11093200" cy="4668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41" name="Bild 12">
            <a:extLst>
              <a:ext uri="{FF2B5EF4-FFF2-40B4-BE49-F238E27FC236}">
                <a16:creationId xmlns:a16="http://schemas.microsoft.com/office/drawing/2014/main" id="{C103E1A3-AF02-4AA1-8E6C-ED70C490F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35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B80C5EAC-8167-4473-9F71-60223BAE7C65}"/>
              </a:ext>
            </a:extLst>
          </p:cNvPr>
          <p:cNvSpPr/>
          <p:nvPr userDrawn="1"/>
        </p:nvSpPr>
        <p:spPr bwMode="gray">
          <a:xfrm>
            <a:off x="0" y="1617663"/>
            <a:ext cx="12190413" cy="5240337"/>
          </a:xfrm>
          <a:prstGeom prst="rect">
            <a:avLst/>
          </a:prstGeom>
          <a:gradFill flip="none" rotWithShape="1">
            <a:gsLst>
              <a:gs pos="0">
                <a:srgbClr val="D72DA2"/>
              </a:gs>
              <a:gs pos="100000">
                <a:srgbClr val="B9238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7A87D1B3-3FCA-4C87-9D80-FC25013B6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5065880"/>
            <a:ext cx="8366458" cy="884070"/>
          </a:xfr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A4E0104-DABA-40CB-BC30-681C4394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129115"/>
            <a:ext cx="8366458" cy="8840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none" lIns="252000" tIns="72000" rIns="252000" bIns="7200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A787C17-3876-401C-854F-03BE0FB38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1339" y="1878962"/>
            <a:ext cx="2421520" cy="2095500"/>
          </a:xfrm>
        </p:spPr>
        <p:txBody>
          <a:bodyPr anchor="b"/>
          <a:lstStyle>
            <a:lvl1pPr marL="0" indent="0">
              <a:buNone/>
              <a:defRPr sz="11500" b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NR</a:t>
            </a:r>
            <a:endParaRPr lang="en-GB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43DA7B0-0256-4BD1-A603-F9712AE6EC2A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 12">
            <a:extLst>
              <a:ext uri="{FF2B5EF4-FFF2-40B4-BE49-F238E27FC236}">
                <a16:creationId xmlns:a16="http://schemas.microsoft.com/office/drawing/2014/main" id="{42369114-124F-4E65-A306-987CD902F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14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B45CAE5-8D44-4326-8A49-D6B07039F2D6}"/>
              </a:ext>
            </a:extLst>
          </p:cNvPr>
          <p:cNvSpPr/>
          <p:nvPr userDrawn="1"/>
        </p:nvSpPr>
        <p:spPr>
          <a:xfrm>
            <a:off x="464820" y="6454140"/>
            <a:ext cx="4259580" cy="22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7" name="Untertitel">
            <a:extLst>
              <a:ext uri="{FF2B5EF4-FFF2-40B4-BE49-F238E27FC236}">
                <a16:creationId xmlns:a16="http://schemas.microsoft.com/office/drawing/2014/main" id="{2CD35D36-4FE1-44A6-B574-C442F61651C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prstGeom prst="rect">
            <a:avLst/>
          </a:prstGeom>
          <a:gradFill>
            <a:gsLst>
              <a:gs pos="100000">
                <a:srgbClr val="A61F7D">
                  <a:lumMod val="75000"/>
                  <a:alpha val="70000"/>
                </a:srgbClr>
              </a:gs>
              <a:gs pos="33000">
                <a:srgbClr val="A61F7D">
                  <a:alpha val="6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A787C17-3876-401C-854F-03BE0FB38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1339" y="1878962"/>
            <a:ext cx="2421520" cy="2095500"/>
          </a:xfrm>
        </p:spPr>
        <p:txBody>
          <a:bodyPr anchor="b"/>
          <a:lstStyle>
            <a:lvl1pPr marL="0" indent="0">
              <a:buNone/>
              <a:defRPr sz="11500" b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NR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6B67632-EEC2-42C3-B5AD-3BDCFD402310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d 12">
            <a:extLst>
              <a:ext uri="{FF2B5EF4-FFF2-40B4-BE49-F238E27FC236}">
                <a16:creationId xmlns:a16="http://schemas.microsoft.com/office/drawing/2014/main" id="{B2C8BDBA-0CD7-4D3D-8AE6-D79973118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9FAEE742-CD70-4084-B932-F3CDAF414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5065880"/>
            <a:ext cx="8366458" cy="884070"/>
          </a:xfr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912848E-2565-4CFB-AB53-B9E3DB6BA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129115"/>
            <a:ext cx="8366458" cy="88407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252000" tIns="72000" rIns="252000" bIns="7200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1971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B45CAE5-8D44-4326-8A49-D6B07039F2D6}"/>
              </a:ext>
            </a:extLst>
          </p:cNvPr>
          <p:cNvSpPr/>
          <p:nvPr userDrawn="1"/>
        </p:nvSpPr>
        <p:spPr>
          <a:xfrm>
            <a:off x="464820" y="6454140"/>
            <a:ext cx="4259580" cy="22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60EDA597-D5BD-4CA5-B543-CBA96ADE6D0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custGeom>
            <a:avLst/>
            <a:gdLst>
              <a:gd name="connsiteX0" fmla="*/ 11643382 w 12190412"/>
              <a:gd name="connsiteY0" fmla="*/ 4743809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11643382 w 12190412"/>
              <a:gd name="connsiteY3" fmla="*/ 4743809 h 5364497"/>
              <a:gd name="connsiteX4" fmla="*/ 0 w 12190412"/>
              <a:gd name="connsiteY4" fmla="*/ 0 h 5364497"/>
              <a:gd name="connsiteX5" fmla="*/ 12190412 w 12190412"/>
              <a:gd name="connsiteY5" fmla="*/ 0 h 5364497"/>
              <a:gd name="connsiteX6" fmla="*/ 12190412 w 12190412"/>
              <a:gd name="connsiteY6" fmla="*/ 5364497 h 5364497"/>
              <a:gd name="connsiteX7" fmla="*/ 0 w 12190412"/>
              <a:gd name="connsiteY7" fmla="*/ 5364497 h 5364497"/>
              <a:gd name="connsiteX8" fmla="*/ 0 w 12190412"/>
              <a:gd name="connsiteY8" fmla="*/ 0 h 5364497"/>
              <a:gd name="connsiteX0" fmla="*/ 11643382 w 12190412"/>
              <a:gd name="connsiteY0" fmla="*/ 5364496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0 w 12190412"/>
              <a:gd name="connsiteY3" fmla="*/ 0 h 5364497"/>
              <a:gd name="connsiteX4" fmla="*/ 12190412 w 12190412"/>
              <a:gd name="connsiteY4" fmla="*/ 0 h 5364497"/>
              <a:gd name="connsiteX5" fmla="*/ 12190412 w 12190412"/>
              <a:gd name="connsiteY5" fmla="*/ 5364497 h 5364497"/>
              <a:gd name="connsiteX6" fmla="*/ 0 w 12190412"/>
              <a:gd name="connsiteY6" fmla="*/ 5364497 h 5364497"/>
              <a:gd name="connsiteX7" fmla="*/ 0 w 12190412"/>
              <a:gd name="connsiteY7" fmla="*/ 0 h 5364497"/>
              <a:gd name="connsiteX0" fmla="*/ 0 w 12190412"/>
              <a:gd name="connsiteY0" fmla="*/ 0 h 5364497"/>
              <a:gd name="connsiteX1" fmla="*/ 12190412 w 12190412"/>
              <a:gd name="connsiteY1" fmla="*/ 0 h 5364497"/>
              <a:gd name="connsiteX2" fmla="*/ 12190412 w 12190412"/>
              <a:gd name="connsiteY2" fmla="*/ 5364497 h 5364497"/>
              <a:gd name="connsiteX3" fmla="*/ 0 w 12190412"/>
              <a:gd name="connsiteY3" fmla="*/ 5364497 h 5364497"/>
              <a:gd name="connsiteX4" fmla="*/ 0 w 12190412"/>
              <a:gd name="connsiteY4" fmla="*/ 0 h 536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2" h="5364497">
                <a:moveTo>
                  <a:pt x="0" y="0"/>
                </a:moveTo>
                <a:lnTo>
                  <a:pt x="12190412" y="0"/>
                </a:lnTo>
                <a:lnTo>
                  <a:pt x="12190412" y="5364497"/>
                </a:lnTo>
                <a:lnTo>
                  <a:pt x="0" y="5364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ysClr val="windowText" lastClr="000000">
                  <a:lumMod val="85000"/>
                  <a:lumOff val="15000"/>
                  <a:alpha val="80000"/>
                </a:sysClr>
              </a:gs>
              <a:gs pos="33000">
                <a:sysClr val="windowText" lastClr="000000">
                  <a:lumMod val="65000"/>
                  <a:lumOff val="35000"/>
                  <a:alpha val="75000"/>
                </a:sys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A787C17-3876-401C-854F-03BE0FB38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1339" y="1878962"/>
            <a:ext cx="2421520" cy="2095500"/>
          </a:xfrm>
        </p:spPr>
        <p:txBody>
          <a:bodyPr anchor="b"/>
          <a:lstStyle>
            <a:lvl1pPr marL="0" indent="0">
              <a:buNone/>
              <a:defRPr sz="11500" b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NR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4CC0C1E-4C98-46CA-954F-18A06E1501B1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 12">
            <a:extLst>
              <a:ext uri="{FF2B5EF4-FFF2-40B4-BE49-F238E27FC236}">
                <a16:creationId xmlns:a16="http://schemas.microsoft.com/office/drawing/2014/main" id="{132DB54B-8ADC-4605-B691-796BCA643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0" name="Titel 2">
            <a:extLst>
              <a:ext uri="{FF2B5EF4-FFF2-40B4-BE49-F238E27FC236}">
                <a16:creationId xmlns:a16="http://schemas.microsoft.com/office/drawing/2014/main" id="{B19182C6-FE7C-4005-95D8-0ACA397084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5065880"/>
            <a:ext cx="8366458" cy="884070"/>
          </a:xfr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E036D5E-DF0B-4957-AE76-305EB8929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129115"/>
            <a:ext cx="8366458" cy="88407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252000" tIns="72000" rIns="252000" bIns="7200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7238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B45CAE5-8D44-4326-8A49-D6B07039F2D6}"/>
              </a:ext>
            </a:extLst>
          </p:cNvPr>
          <p:cNvSpPr/>
          <p:nvPr userDrawn="1"/>
        </p:nvSpPr>
        <p:spPr>
          <a:xfrm>
            <a:off x="464820" y="6454140"/>
            <a:ext cx="4259580" cy="22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425EB5BB-6B5E-47B6-AC66-AAD359EF96A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custGeom>
            <a:avLst/>
            <a:gdLst>
              <a:gd name="connsiteX0" fmla="*/ 11643382 w 12190412"/>
              <a:gd name="connsiteY0" fmla="*/ 4743809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11643382 w 12190412"/>
              <a:gd name="connsiteY3" fmla="*/ 4743809 h 5364497"/>
              <a:gd name="connsiteX4" fmla="*/ 0 w 12190412"/>
              <a:gd name="connsiteY4" fmla="*/ 0 h 5364497"/>
              <a:gd name="connsiteX5" fmla="*/ 12190412 w 12190412"/>
              <a:gd name="connsiteY5" fmla="*/ 0 h 5364497"/>
              <a:gd name="connsiteX6" fmla="*/ 12190412 w 12190412"/>
              <a:gd name="connsiteY6" fmla="*/ 5364497 h 5364497"/>
              <a:gd name="connsiteX7" fmla="*/ 0 w 12190412"/>
              <a:gd name="connsiteY7" fmla="*/ 5364497 h 5364497"/>
              <a:gd name="connsiteX8" fmla="*/ 0 w 12190412"/>
              <a:gd name="connsiteY8" fmla="*/ 0 h 5364497"/>
              <a:gd name="connsiteX0" fmla="*/ 11643382 w 12190412"/>
              <a:gd name="connsiteY0" fmla="*/ 5364496 h 5364497"/>
              <a:gd name="connsiteX1" fmla="*/ 11416768 w 12190412"/>
              <a:gd name="connsiteY1" fmla="*/ 5364496 h 5364497"/>
              <a:gd name="connsiteX2" fmla="*/ 11643382 w 12190412"/>
              <a:gd name="connsiteY2" fmla="*/ 5364496 h 5364497"/>
              <a:gd name="connsiteX3" fmla="*/ 0 w 12190412"/>
              <a:gd name="connsiteY3" fmla="*/ 0 h 5364497"/>
              <a:gd name="connsiteX4" fmla="*/ 12190412 w 12190412"/>
              <a:gd name="connsiteY4" fmla="*/ 0 h 5364497"/>
              <a:gd name="connsiteX5" fmla="*/ 12190412 w 12190412"/>
              <a:gd name="connsiteY5" fmla="*/ 5364497 h 5364497"/>
              <a:gd name="connsiteX6" fmla="*/ 0 w 12190412"/>
              <a:gd name="connsiteY6" fmla="*/ 5364497 h 5364497"/>
              <a:gd name="connsiteX7" fmla="*/ 0 w 12190412"/>
              <a:gd name="connsiteY7" fmla="*/ 0 h 5364497"/>
              <a:gd name="connsiteX0" fmla="*/ 0 w 12190412"/>
              <a:gd name="connsiteY0" fmla="*/ 0 h 5364497"/>
              <a:gd name="connsiteX1" fmla="*/ 12190412 w 12190412"/>
              <a:gd name="connsiteY1" fmla="*/ 0 h 5364497"/>
              <a:gd name="connsiteX2" fmla="*/ 12190412 w 12190412"/>
              <a:gd name="connsiteY2" fmla="*/ 5364497 h 5364497"/>
              <a:gd name="connsiteX3" fmla="*/ 0 w 12190412"/>
              <a:gd name="connsiteY3" fmla="*/ 5364497 h 5364497"/>
              <a:gd name="connsiteX4" fmla="*/ 0 w 12190412"/>
              <a:gd name="connsiteY4" fmla="*/ 0 h 536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12" h="5364497">
                <a:moveTo>
                  <a:pt x="0" y="0"/>
                </a:moveTo>
                <a:lnTo>
                  <a:pt x="12190412" y="0"/>
                </a:lnTo>
                <a:lnTo>
                  <a:pt x="12190412" y="5364497"/>
                </a:lnTo>
                <a:lnTo>
                  <a:pt x="0" y="5364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232D8D">
                  <a:lumMod val="75000"/>
                  <a:alpha val="90000"/>
                </a:srgbClr>
              </a:gs>
              <a:gs pos="33000">
                <a:srgbClr val="232D8D">
                  <a:alpha val="7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A787C17-3876-401C-854F-03BE0FB38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1339" y="1878962"/>
            <a:ext cx="2421520" cy="2095500"/>
          </a:xfrm>
        </p:spPr>
        <p:txBody>
          <a:bodyPr anchor="b"/>
          <a:lstStyle>
            <a:lvl1pPr marL="0" indent="0">
              <a:buNone/>
              <a:defRPr sz="11500" b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NR</a:t>
            </a:r>
            <a:endParaRPr lang="en-GB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E0AC3CF-E36F-4FA7-ABC6-D3865AB8EF1B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 12">
            <a:extLst>
              <a:ext uri="{FF2B5EF4-FFF2-40B4-BE49-F238E27FC236}">
                <a16:creationId xmlns:a16="http://schemas.microsoft.com/office/drawing/2014/main" id="{73A59B04-15E0-49CF-A1AA-62B1339FF3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51A3EB8E-6500-4106-A8D3-39B6991A2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5065880"/>
            <a:ext cx="8366458" cy="884070"/>
          </a:xfr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2C80926-73D0-423A-9195-DA628A8A6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129115"/>
            <a:ext cx="8366458" cy="88407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252000" tIns="72000" rIns="252000" bIns="7200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509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agenta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82BB280A-3113-44D3-8BF3-C6F839A5FAFA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Untertitel">
            <a:extLst>
              <a:ext uri="{FF2B5EF4-FFF2-40B4-BE49-F238E27FC236}">
                <a16:creationId xmlns:a16="http://schemas.microsoft.com/office/drawing/2014/main" id="{9FAC5159-FC04-47FB-8007-9036E1E13D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0" y="1626867"/>
            <a:ext cx="12190412" cy="5231133"/>
          </a:xfrm>
          <a:prstGeom prst="rect">
            <a:avLst/>
          </a:prstGeom>
          <a:gradFill>
            <a:gsLst>
              <a:gs pos="100000">
                <a:schemeClr val="tx2">
                  <a:lumMod val="75000"/>
                  <a:alpha val="70000"/>
                </a:schemeClr>
              </a:gs>
              <a:gs pos="33000">
                <a:schemeClr val="tx2">
                  <a:alpha val="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lIns="540000" tIns="3672000" rIns="540000" bIns="1080000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 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9B0F538-B2F9-4B9E-BE2E-A036E3F79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7371BE4A-BF49-4E82-B9C8-F10BAF160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E6E6FEC-84CC-41DF-B954-56342D3A30FA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8059D252-3C77-44D0-A366-5FC53FBA64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46BE2B0A-5D79-425E-B5AD-43F70D62B7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736293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BDA4EBD-4185-417A-94B6-B79E1466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152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ECA6A1F9-917E-4123-BD85-20B207BB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410288-0966-4674-820B-8511F630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1657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BBC1E1-F45D-4D6E-9309-8E5811F082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11093450" cy="1769715"/>
          </a:xfrm>
        </p:spPr>
        <p:txBody>
          <a:bodyPr>
            <a:sp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8B2D1AE-4C87-4639-930D-63CE2416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F900648D-A69C-42F5-BAE5-FA20BD7E3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12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BAB9A7D-C514-4032-AD2F-525ED4F23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5292000" cy="1764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1D47059-CF95-4872-9202-45D8E7EBF0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41200" y="1620000"/>
            <a:ext cx="5292000" cy="1764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4B500F-A2BC-4806-A153-865543EF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B9387-58F2-49F3-BF03-A36668858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59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BAB9A7D-C514-4032-AD2F-525ED4F23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3420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33611ED-8185-4214-9D15-65A02442CF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86000" y="1620000"/>
            <a:ext cx="3420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2E6B013-88F5-48D9-BD27-182E2AC4630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3200" y="1620000"/>
            <a:ext cx="3420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BA60E2-5E39-46A4-B86B-A5652EA0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93823B3-92E4-4818-863B-A9510427C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87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96E5EA1-88CC-4EC9-999A-9BEADACA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0B69FCD7-1EA1-4F71-82E6-7686F7693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E2A94F52-0C88-427F-8273-2B1AB9846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6DA702D5-B2F1-49A8-ADA4-363922179B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2096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183F95D4-2F58-41A6-B8E4-232FADBEA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192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64F19D9E-BB35-484C-809F-E23BA212F9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76288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D197351E-2C4D-4A0D-93E1-121AF759BB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000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89516FDC-34D8-4443-BAA5-54491F95E9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52096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5" name="Textplatzhalter 5">
            <a:extLst>
              <a:ext uri="{FF2B5EF4-FFF2-40B4-BE49-F238E27FC236}">
                <a16:creationId xmlns:a16="http://schemas.microsoft.com/office/drawing/2014/main" id="{976BD184-AC81-4C81-B832-D3452584E2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4192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65FB746C-39F0-44E0-AB2F-EC82723DA42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76288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989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96E5EA1-88CC-4EC9-999A-9BEADACA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0B69FCD7-1EA1-4F71-82E6-7686F7693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BE83263C-EBB0-41D1-AD52-F46753F37A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CA113F17-A101-4E47-80B0-B325DD65F2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864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31F73A29-2356-41AB-BCBA-F5133E4FC4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8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FFF5636-099A-4CDE-81C2-12C840341E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92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A5A92D7-C5AD-4854-99BC-A297DA7D95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5600" y="5408525"/>
            <a:ext cx="2124000" cy="900200"/>
          </a:xfrm>
        </p:spPr>
        <p:txBody>
          <a:bodyPr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F41F6F23-72FB-452F-811B-7648841A9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0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1DB704B7-010A-48E4-842C-EBC4222C64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864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DF4B1C2E-E1DD-42D1-91BF-690D64C716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28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F0693C7B-5352-47D0-A2A2-008B4FAE6E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792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55BFD10-20ED-4BEF-98D2-70BE73BDA5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5600" y="4710511"/>
            <a:ext cx="2124000" cy="55399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224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37354463-495F-4F21-8D73-B617D5FF8C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45"/>
            <a:ext cx="2550291" cy="2046714"/>
          </a:xfrm>
        </p:spPr>
        <p:txBody>
          <a:bodyPr wrap="square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7C6B34A7-D297-441A-A93D-36AF471C28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84573" y="1620045"/>
            <a:ext cx="2550291" cy="2046714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660FE838-CB0F-4330-9A35-BF68975F8F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9396" y="1620045"/>
            <a:ext cx="2550291" cy="2046714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0436CD05-21D2-4D3A-AD76-896CC44305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74219" y="1620045"/>
            <a:ext cx="2550291" cy="2046714"/>
          </a:xfrm>
        </p:spPr>
        <p:txBody>
          <a:bodyPr wrap="square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EA7FC9-4BB8-460A-B476-9457B2F5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722F590F-D6BC-419C-BEE8-40FD2E3DE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69EA68F-CBF2-48E6-8F58-48D64D4488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753FE7F1-779D-461A-9683-35FD874702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2096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C6CAF120-FA44-4E4E-BB13-B072C05926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192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7CF663AD-75B6-4431-BA5F-5FD9908F6A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76288" y="5121188"/>
            <a:ext cx="2671200" cy="900200"/>
          </a:xfrm>
        </p:spPr>
        <p:txBody>
          <a:bodyPr anchor="t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494CF727-7CF0-458C-B980-C22F756CDE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000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9502BB77-203F-498F-A80C-87C0B19C47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52096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32A2A078-46F0-45DA-8342-C4C0070C47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4192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DA81803B-CA5F-4AC3-AFB1-8BD598F81E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76288" y="4427396"/>
            <a:ext cx="2671200" cy="554400"/>
          </a:xfrm>
        </p:spPr>
        <p:txBody>
          <a:bodyPr anchor="b">
            <a:sp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4427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B639AE04-C980-433A-B0F8-5F0C2439D2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36585" y="1620000"/>
            <a:ext cx="3168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8ED4F7F-56B3-4F96-95B5-C60403F91E7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65200" y="1620000"/>
            <a:ext cx="3168000" cy="176971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8C0EA6-7B35-4836-8D60-D5E373AB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2424C1DF-FC86-4084-BB3D-1CA58D43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E9BDDF5E-C7F7-4968-9F3B-C9512CDBB4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702A8E9A-F43C-424B-897E-C996147F2A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E92A28BD-1C6A-44A8-BE00-51EFC786C7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1691926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51DFB9-0C8C-4EBA-A8D4-07A22F46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BE7AD10-3F7A-44CC-B88B-255255345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2E737D38-F06F-483C-9D90-9FCBD7E558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B5B8FEB7-6AA8-4DAE-BF56-1316A85756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5C251F64-612E-4EED-9EC8-58C41346F9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379948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D1DCFFDC-A47E-4ABA-8DAA-AD3EF201DE38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Untertitel">
            <a:extLst>
              <a:ext uri="{FF2B5EF4-FFF2-40B4-BE49-F238E27FC236}">
                <a16:creationId xmlns:a16="http://schemas.microsoft.com/office/drawing/2014/main" id="{8361E6DA-D83F-42E6-8BEE-5BF27D058D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0" y="1626867"/>
            <a:ext cx="12190412" cy="5231133"/>
          </a:xfrm>
          <a:prstGeom prst="rect">
            <a:avLst/>
          </a:prstGeom>
          <a:gradFill>
            <a:gsLst>
              <a:gs pos="100000">
                <a:schemeClr val="tx1">
                  <a:lumMod val="85000"/>
                  <a:lumOff val="15000"/>
                  <a:alpha val="80000"/>
                </a:schemeClr>
              </a:gs>
              <a:gs pos="33000">
                <a:schemeClr val="tx1">
                  <a:lumMod val="65000"/>
                  <a:lumOff val="35000"/>
                  <a:alpha val="7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lIns="540000" tIns="3672000" rIns="540000" bIns="1080000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 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9B0F538-B2F9-4B9E-BE2E-A036E3F79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0086703E-AEB8-4760-BBF6-3D121BEF45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C7BBADA-F21C-49AD-B91D-61F67BC97302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Titel 2">
            <a:extLst>
              <a:ext uri="{FF2B5EF4-FFF2-40B4-BE49-F238E27FC236}">
                <a16:creationId xmlns:a16="http://schemas.microsoft.com/office/drawing/2014/main" id="{16AC7779-1668-4F64-9191-38D27C74F0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C3A04B18-C12F-4D34-8BD9-C919A35A73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815829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1">
            <a:extLst>
              <a:ext uri="{FF2B5EF4-FFF2-40B4-BE49-F238E27FC236}">
                <a16:creationId xmlns:a16="http://schemas.microsoft.com/office/drawing/2014/main" id="{CB665E2D-E3EA-447F-A1D4-FB75A64F4BDF}"/>
              </a:ext>
            </a:extLst>
          </p:cNvPr>
          <p:cNvSpPr>
            <a:spLocks noGrp="1"/>
          </p:cNvSpPr>
          <p:nvPr>
            <p:ph sz="half" idx="17"/>
          </p:nvPr>
        </p:nvSpPr>
        <p:spPr bwMode="gray">
          <a:xfrm>
            <a:off x="540000" y="2250966"/>
            <a:ext cx="5338800" cy="405776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7" name="Content 1">
            <a:extLst>
              <a:ext uri="{FF2B5EF4-FFF2-40B4-BE49-F238E27FC236}">
                <a16:creationId xmlns:a16="http://schemas.microsoft.com/office/drawing/2014/main" id="{2102288B-FF29-43CF-9896-955F81E59766}"/>
              </a:ext>
            </a:extLst>
          </p:cNvPr>
          <p:cNvSpPr>
            <a:spLocks noGrp="1"/>
          </p:cNvSpPr>
          <p:nvPr>
            <p:ph sz="half" idx="19"/>
          </p:nvPr>
        </p:nvSpPr>
        <p:spPr bwMode="gray">
          <a:xfrm>
            <a:off x="6294400" y="2250966"/>
            <a:ext cx="5338800" cy="405776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cxnSp>
        <p:nvCxnSpPr>
          <p:cNvPr id="18" name="Gerade Verbindung 14">
            <a:extLst>
              <a:ext uri="{FF2B5EF4-FFF2-40B4-BE49-F238E27FC236}">
                <a16:creationId xmlns:a16="http://schemas.microsoft.com/office/drawing/2014/main" id="{F769468A-BA10-4248-92C3-0CC58863A687}"/>
              </a:ext>
            </a:extLst>
          </p:cNvPr>
          <p:cNvCxnSpPr/>
          <p:nvPr userDrawn="1"/>
        </p:nvCxnSpPr>
        <p:spPr>
          <a:xfrm>
            <a:off x="540000" y="2240550"/>
            <a:ext cx="5338800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tailEnd type="none"/>
          </a:ln>
          <a:effectLst/>
        </p:spPr>
      </p:cxnSp>
      <p:cxnSp>
        <p:nvCxnSpPr>
          <p:cNvPr id="23" name="Gerade Verbindung 17">
            <a:extLst>
              <a:ext uri="{FF2B5EF4-FFF2-40B4-BE49-F238E27FC236}">
                <a16:creationId xmlns:a16="http://schemas.microsoft.com/office/drawing/2014/main" id="{E954C8E6-223E-4DB1-87DC-458CC58F0BEC}"/>
              </a:ext>
            </a:extLst>
          </p:cNvPr>
          <p:cNvCxnSpPr/>
          <p:nvPr userDrawn="1"/>
        </p:nvCxnSpPr>
        <p:spPr>
          <a:xfrm>
            <a:off x="6294400" y="2240550"/>
            <a:ext cx="5338800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tailEnd type="none"/>
          </a:ln>
          <a:effectLst/>
        </p:spPr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8AA222B8-BF26-4F9A-8A53-3F4A91BB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693B7C52-2E45-4369-8DB8-344DCC387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0581F430-4FB0-423D-B96F-1B74BE31EC6E}"/>
              </a:ext>
            </a:extLst>
          </p:cNvPr>
          <p:cNvSpPr>
            <a:spLocks noGrp="1"/>
          </p:cNvSpPr>
          <p:nvPr>
            <p:ph type="body" idx="16"/>
          </p:nvPr>
        </p:nvSpPr>
        <p:spPr bwMode="gray">
          <a:xfrm>
            <a:off x="540000" y="1620000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15" name="Text 1">
            <a:extLst>
              <a:ext uri="{FF2B5EF4-FFF2-40B4-BE49-F238E27FC236}">
                <a16:creationId xmlns:a16="http://schemas.microsoft.com/office/drawing/2014/main" id="{200FB5C6-2E8D-4A0B-BED8-F2D2FF6F040D}"/>
              </a:ext>
            </a:extLst>
          </p:cNvPr>
          <p:cNvSpPr>
            <a:spLocks noGrp="1"/>
          </p:cNvSpPr>
          <p:nvPr>
            <p:ph type="body" idx="20"/>
          </p:nvPr>
        </p:nvSpPr>
        <p:spPr bwMode="gray">
          <a:xfrm>
            <a:off x="6294400" y="1620000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0552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21">
            <a:extLst>
              <a:ext uri="{FF2B5EF4-FFF2-40B4-BE49-F238E27FC236}">
                <a16:creationId xmlns:a16="http://schemas.microsoft.com/office/drawing/2014/main" id="{83CA2ED4-10C0-41CE-A58F-8F5FC86DD43A}"/>
              </a:ext>
            </a:extLst>
          </p:cNvPr>
          <p:cNvCxnSpPr/>
          <p:nvPr userDrawn="1"/>
        </p:nvCxnSpPr>
        <p:spPr>
          <a:xfrm>
            <a:off x="540000" y="2216743"/>
            <a:ext cx="53388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0" name="Gerade Verbindung 27">
            <a:extLst>
              <a:ext uri="{FF2B5EF4-FFF2-40B4-BE49-F238E27FC236}">
                <a16:creationId xmlns:a16="http://schemas.microsoft.com/office/drawing/2014/main" id="{C2C3A675-952C-4637-A6BF-04D3CB76A839}"/>
              </a:ext>
            </a:extLst>
          </p:cNvPr>
          <p:cNvCxnSpPr/>
          <p:nvPr userDrawn="1"/>
        </p:nvCxnSpPr>
        <p:spPr>
          <a:xfrm>
            <a:off x="540000" y="4607895"/>
            <a:ext cx="53388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6" name="Gerade Verbindung 30">
            <a:extLst>
              <a:ext uri="{FF2B5EF4-FFF2-40B4-BE49-F238E27FC236}">
                <a16:creationId xmlns:a16="http://schemas.microsoft.com/office/drawing/2014/main" id="{3E222280-6C56-4DC6-9BF8-7D801F04B393}"/>
              </a:ext>
            </a:extLst>
          </p:cNvPr>
          <p:cNvCxnSpPr>
            <a:cxnSpLocks/>
          </p:cNvCxnSpPr>
          <p:nvPr userDrawn="1"/>
        </p:nvCxnSpPr>
        <p:spPr>
          <a:xfrm>
            <a:off x="6308688" y="2216743"/>
            <a:ext cx="5324512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9" name="Gerade Verbindung 33">
            <a:extLst>
              <a:ext uri="{FF2B5EF4-FFF2-40B4-BE49-F238E27FC236}">
                <a16:creationId xmlns:a16="http://schemas.microsoft.com/office/drawing/2014/main" id="{7C24365D-7FE8-4C81-8BC2-A971D6DAF7F6}"/>
              </a:ext>
            </a:extLst>
          </p:cNvPr>
          <p:cNvCxnSpPr>
            <a:cxnSpLocks/>
          </p:cNvCxnSpPr>
          <p:nvPr userDrawn="1"/>
        </p:nvCxnSpPr>
        <p:spPr>
          <a:xfrm>
            <a:off x="6308688" y="4607895"/>
            <a:ext cx="5324512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31" name="Content 1">
            <a:extLst>
              <a:ext uri="{FF2B5EF4-FFF2-40B4-BE49-F238E27FC236}">
                <a16:creationId xmlns:a16="http://schemas.microsoft.com/office/drawing/2014/main" id="{FEAD9C64-32E2-4A96-AD3C-591231D0A44E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2225573"/>
            <a:ext cx="5338800" cy="169200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32" name="Content 1">
            <a:extLst>
              <a:ext uri="{FF2B5EF4-FFF2-40B4-BE49-F238E27FC236}">
                <a16:creationId xmlns:a16="http://schemas.microsoft.com/office/drawing/2014/main" id="{10AE6139-58E6-4E91-B639-E3AAF53B0D2E}"/>
              </a:ext>
            </a:extLst>
          </p:cNvPr>
          <p:cNvSpPr>
            <a:spLocks noGrp="1"/>
          </p:cNvSpPr>
          <p:nvPr>
            <p:ph sz="half" idx="21"/>
          </p:nvPr>
        </p:nvSpPr>
        <p:spPr bwMode="gray">
          <a:xfrm>
            <a:off x="540000" y="4616725"/>
            <a:ext cx="5338800" cy="169200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33" name="Content 1">
            <a:extLst>
              <a:ext uri="{FF2B5EF4-FFF2-40B4-BE49-F238E27FC236}">
                <a16:creationId xmlns:a16="http://schemas.microsoft.com/office/drawing/2014/main" id="{4D6C57EE-38B2-4620-AE8C-94B583D1B10C}"/>
              </a:ext>
            </a:extLst>
          </p:cNvPr>
          <p:cNvSpPr>
            <a:spLocks noGrp="1"/>
          </p:cNvSpPr>
          <p:nvPr>
            <p:ph sz="half" idx="23"/>
          </p:nvPr>
        </p:nvSpPr>
        <p:spPr bwMode="gray">
          <a:xfrm>
            <a:off x="6308688" y="2225573"/>
            <a:ext cx="5324512" cy="169200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34" name="Content 1">
            <a:extLst>
              <a:ext uri="{FF2B5EF4-FFF2-40B4-BE49-F238E27FC236}">
                <a16:creationId xmlns:a16="http://schemas.microsoft.com/office/drawing/2014/main" id="{11B5A166-6585-4EE9-AE48-25CCCEB818A4}"/>
              </a:ext>
            </a:extLst>
          </p:cNvPr>
          <p:cNvSpPr>
            <a:spLocks noGrp="1"/>
          </p:cNvSpPr>
          <p:nvPr>
            <p:ph sz="half" idx="25"/>
          </p:nvPr>
        </p:nvSpPr>
        <p:spPr bwMode="gray">
          <a:xfrm>
            <a:off x="6308688" y="4616725"/>
            <a:ext cx="5324512" cy="1692000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700C018-7E27-4F5D-88E1-441AE591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611B0294-608A-43F4-A3E9-851BDF5A1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23393513-8933-4FDF-835E-6869682AD0F7}"/>
              </a:ext>
            </a:extLst>
          </p:cNvPr>
          <p:cNvSpPr>
            <a:spLocks noGrp="1"/>
          </p:cNvSpPr>
          <p:nvPr>
            <p:ph type="body" idx="16"/>
          </p:nvPr>
        </p:nvSpPr>
        <p:spPr bwMode="gray">
          <a:xfrm>
            <a:off x="540000" y="1620000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CB6AA2A4-FB30-4822-815E-EAE86C0C7137}"/>
              </a:ext>
            </a:extLst>
          </p:cNvPr>
          <p:cNvSpPr>
            <a:spLocks noGrp="1"/>
          </p:cNvSpPr>
          <p:nvPr>
            <p:ph type="body" idx="26"/>
          </p:nvPr>
        </p:nvSpPr>
        <p:spPr bwMode="gray">
          <a:xfrm>
            <a:off x="6294400" y="1620000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14E386A7-C8E7-4A79-8D81-E6FA76A86711}"/>
              </a:ext>
            </a:extLst>
          </p:cNvPr>
          <p:cNvSpPr>
            <a:spLocks noGrp="1"/>
          </p:cNvSpPr>
          <p:nvPr>
            <p:ph type="body" idx="27"/>
          </p:nvPr>
        </p:nvSpPr>
        <p:spPr bwMode="gray">
          <a:xfrm>
            <a:off x="540000" y="4037539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683F5E53-8D52-4818-BEE7-9A59782E4F41}"/>
              </a:ext>
            </a:extLst>
          </p:cNvPr>
          <p:cNvSpPr>
            <a:spLocks noGrp="1"/>
          </p:cNvSpPr>
          <p:nvPr>
            <p:ph type="body" idx="28"/>
          </p:nvPr>
        </p:nvSpPr>
        <p:spPr bwMode="gray">
          <a:xfrm>
            <a:off x="6294400" y="4037539"/>
            <a:ext cx="53388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8630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17">
            <a:extLst>
              <a:ext uri="{FF2B5EF4-FFF2-40B4-BE49-F238E27FC236}">
                <a16:creationId xmlns:a16="http://schemas.microsoft.com/office/drawing/2014/main" id="{6875AE9A-9C91-4E91-81EE-A9588630298E}"/>
              </a:ext>
            </a:extLst>
          </p:cNvPr>
          <p:cNvCxnSpPr/>
          <p:nvPr userDrawn="1"/>
        </p:nvCxnSpPr>
        <p:spPr>
          <a:xfrm>
            <a:off x="540000" y="2226268"/>
            <a:ext cx="34164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39" name="Content 1">
            <a:extLst>
              <a:ext uri="{FF2B5EF4-FFF2-40B4-BE49-F238E27FC236}">
                <a16:creationId xmlns:a16="http://schemas.microsoft.com/office/drawing/2014/main" id="{A7A181D6-421C-44D2-B4F9-E9F6605043D2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2235098"/>
            <a:ext cx="3416400" cy="4073627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0D1A0B-B19E-4686-9D50-1097EF39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053D03FD-7B7B-4C11-B11E-149266A3D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FDA66E4E-7D1E-4A37-9335-814E90F889A6}"/>
              </a:ext>
            </a:extLst>
          </p:cNvPr>
          <p:cNvSpPr>
            <a:spLocks noGrp="1"/>
          </p:cNvSpPr>
          <p:nvPr>
            <p:ph type="body" idx="16"/>
          </p:nvPr>
        </p:nvSpPr>
        <p:spPr bwMode="gray">
          <a:xfrm>
            <a:off x="540000" y="1620000"/>
            <a:ext cx="34164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cxnSp>
        <p:nvCxnSpPr>
          <p:cNvPr id="22" name="Gerade Verbindung 17">
            <a:extLst>
              <a:ext uri="{FF2B5EF4-FFF2-40B4-BE49-F238E27FC236}">
                <a16:creationId xmlns:a16="http://schemas.microsoft.com/office/drawing/2014/main" id="{6669E1B7-C48C-42CF-A5EF-6E10B6021F68}"/>
              </a:ext>
            </a:extLst>
          </p:cNvPr>
          <p:cNvCxnSpPr/>
          <p:nvPr userDrawn="1"/>
        </p:nvCxnSpPr>
        <p:spPr>
          <a:xfrm>
            <a:off x="4383511" y="2226268"/>
            <a:ext cx="34164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23" name="Content 1">
            <a:extLst>
              <a:ext uri="{FF2B5EF4-FFF2-40B4-BE49-F238E27FC236}">
                <a16:creationId xmlns:a16="http://schemas.microsoft.com/office/drawing/2014/main" id="{568E1DF8-5EB8-499D-A1BF-80B5CC4579E6}"/>
              </a:ext>
            </a:extLst>
          </p:cNvPr>
          <p:cNvSpPr>
            <a:spLocks noGrp="1"/>
          </p:cNvSpPr>
          <p:nvPr>
            <p:ph sz="half" idx="24"/>
          </p:nvPr>
        </p:nvSpPr>
        <p:spPr bwMode="gray">
          <a:xfrm>
            <a:off x="4383511" y="2235098"/>
            <a:ext cx="3416400" cy="4073627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CF106E7F-C051-46D1-AE80-E552520A054F}"/>
              </a:ext>
            </a:extLst>
          </p:cNvPr>
          <p:cNvSpPr>
            <a:spLocks noGrp="1"/>
          </p:cNvSpPr>
          <p:nvPr>
            <p:ph type="body" idx="25"/>
          </p:nvPr>
        </p:nvSpPr>
        <p:spPr bwMode="gray">
          <a:xfrm>
            <a:off x="4383511" y="1620000"/>
            <a:ext cx="34164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cxnSp>
        <p:nvCxnSpPr>
          <p:cNvPr id="25" name="Gerade Verbindung 17">
            <a:extLst>
              <a:ext uri="{FF2B5EF4-FFF2-40B4-BE49-F238E27FC236}">
                <a16:creationId xmlns:a16="http://schemas.microsoft.com/office/drawing/2014/main" id="{8344B0F0-B421-4721-8DA8-64BFA9CC0B55}"/>
              </a:ext>
            </a:extLst>
          </p:cNvPr>
          <p:cNvCxnSpPr/>
          <p:nvPr userDrawn="1"/>
        </p:nvCxnSpPr>
        <p:spPr>
          <a:xfrm>
            <a:off x="8216800" y="2226268"/>
            <a:ext cx="34164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26" name="Content 1">
            <a:extLst>
              <a:ext uri="{FF2B5EF4-FFF2-40B4-BE49-F238E27FC236}">
                <a16:creationId xmlns:a16="http://schemas.microsoft.com/office/drawing/2014/main" id="{9E8EBBBE-EE10-4DAB-B343-F5535287E2DB}"/>
              </a:ext>
            </a:extLst>
          </p:cNvPr>
          <p:cNvSpPr>
            <a:spLocks noGrp="1"/>
          </p:cNvSpPr>
          <p:nvPr>
            <p:ph sz="half" idx="26"/>
          </p:nvPr>
        </p:nvSpPr>
        <p:spPr bwMode="gray">
          <a:xfrm>
            <a:off x="8216800" y="2235098"/>
            <a:ext cx="3416400" cy="4073627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27" name="Text 1">
            <a:extLst>
              <a:ext uri="{FF2B5EF4-FFF2-40B4-BE49-F238E27FC236}">
                <a16:creationId xmlns:a16="http://schemas.microsoft.com/office/drawing/2014/main" id="{79AE121A-BE63-411D-BFA1-6C51E71947BC}"/>
              </a:ext>
            </a:extLst>
          </p:cNvPr>
          <p:cNvSpPr>
            <a:spLocks noGrp="1"/>
          </p:cNvSpPr>
          <p:nvPr>
            <p:ph type="body" idx="27"/>
          </p:nvPr>
        </p:nvSpPr>
        <p:spPr bwMode="gray">
          <a:xfrm>
            <a:off x="8216800" y="1620000"/>
            <a:ext cx="34164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519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1">
            <a:extLst>
              <a:ext uri="{FF2B5EF4-FFF2-40B4-BE49-F238E27FC236}">
                <a16:creationId xmlns:a16="http://schemas.microsoft.com/office/drawing/2014/main" id="{DAE33891-4F38-45FA-92C1-486921AB218E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2235098"/>
            <a:ext cx="2671200" cy="4073625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5" name="Content 1">
            <a:extLst>
              <a:ext uri="{FF2B5EF4-FFF2-40B4-BE49-F238E27FC236}">
                <a16:creationId xmlns:a16="http://schemas.microsoft.com/office/drawing/2014/main" id="{5B720448-B418-4D01-84A2-A3E425E6C4F7}"/>
              </a:ext>
            </a:extLst>
          </p:cNvPr>
          <p:cNvSpPr>
            <a:spLocks noGrp="1"/>
          </p:cNvSpPr>
          <p:nvPr>
            <p:ph sz="half" idx="22"/>
          </p:nvPr>
        </p:nvSpPr>
        <p:spPr bwMode="gray">
          <a:xfrm>
            <a:off x="8976288" y="2235098"/>
            <a:ext cx="2656912" cy="4073625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6" name="Content 1">
            <a:extLst>
              <a:ext uri="{FF2B5EF4-FFF2-40B4-BE49-F238E27FC236}">
                <a16:creationId xmlns:a16="http://schemas.microsoft.com/office/drawing/2014/main" id="{1C0D389E-CB31-42F9-BD63-5BDC7D879A2C}"/>
              </a:ext>
            </a:extLst>
          </p:cNvPr>
          <p:cNvSpPr>
            <a:spLocks noGrp="1"/>
          </p:cNvSpPr>
          <p:nvPr>
            <p:ph sz="half" idx="24"/>
          </p:nvPr>
        </p:nvSpPr>
        <p:spPr bwMode="gray">
          <a:xfrm>
            <a:off x="6164192" y="2235098"/>
            <a:ext cx="2671200" cy="4073625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7" name="Content 1">
            <a:extLst>
              <a:ext uri="{FF2B5EF4-FFF2-40B4-BE49-F238E27FC236}">
                <a16:creationId xmlns:a16="http://schemas.microsoft.com/office/drawing/2014/main" id="{0F151ACA-2157-499F-9831-B3C6B0F712B8}"/>
              </a:ext>
            </a:extLst>
          </p:cNvPr>
          <p:cNvSpPr>
            <a:spLocks noGrp="1"/>
          </p:cNvSpPr>
          <p:nvPr>
            <p:ph sz="half" idx="26"/>
          </p:nvPr>
        </p:nvSpPr>
        <p:spPr bwMode="gray">
          <a:xfrm>
            <a:off x="3352096" y="2235098"/>
            <a:ext cx="2671200" cy="4073625"/>
          </a:xfrm>
          <a:solidFill>
            <a:schemeClr val="bg1">
              <a:lumMod val="95000"/>
            </a:schemeClr>
          </a:solidFill>
        </p:spPr>
        <p:txBody>
          <a:bodyPr lIns="180000" tIns="252000" rIns="252000" bIns="25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4E4113B6-587F-4562-983B-72FA9CADDE56}"/>
              </a:ext>
            </a:extLst>
          </p:cNvPr>
          <p:cNvCxnSpPr/>
          <p:nvPr userDrawn="1"/>
        </p:nvCxnSpPr>
        <p:spPr>
          <a:xfrm>
            <a:off x="540000" y="2226268"/>
            <a:ext cx="26712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1" name="Gerade Verbindung 21">
            <a:extLst>
              <a:ext uri="{FF2B5EF4-FFF2-40B4-BE49-F238E27FC236}">
                <a16:creationId xmlns:a16="http://schemas.microsoft.com/office/drawing/2014/main" id="{8E19B92A-5423-424D-A1C2-452E3B1B9B3F}"/>
              </a:ext>
            </a:extLst>
          </p:cNvPr>
          <p:cNvCxnSpPr>
            <a:cxnSpLocks/>
          </p:cNvCxnSpPr>
          <p:nvPr userDrawn="1"/>
        </p:nvCxnSpPr>
        <p:spPr>
          <a:xfrm>
            <a:off x="8976288" y="2226268"/>
            <a:ext cx="2656912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3" name="Gerade Verbindung 28">
            <a:extLst>
              <a:ext uri="{FF2B5EF4-FFF2-40B4-BE49-F238E27FC236}">
                <a16:creationId xmlns:a16="http://schemas.microsoft.com/office/drawing/2014/main" id="{DD105CE1-4E91-4B85-8998-A047A52DDE3B}"/>
              </a:ext>
            </a:extLst>
          </p:cNvPr>
          <p:cNvCxnSpPr/>
          <p:nvPr userDrawn="1"/>
        </p:nvCxnSpPr>
        <p:spPr>
          <a:xfrm>
            <a:off x="6164192" y="2226268"/>
            <a:ext cx="26712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cxnSp>
        <p:nvCxnSpPr>
          <p:cNvPr id="25" name="Gerade Verbindung 31">
            <a:extLst>
              <a:ext uri="{FF2B5EF4-FFF2-40B4-BE49-F238E27FC236}">
                <a16:creationId xmlns:a16="http://schemas.microsoft.com/office/drawing/2014/main" id="{B0819F6C-E3EB-49A1-88F6-F98FFCF4E657}"/>
              </a:ext>
            </a:extLst>
          </p:cNvPr>
          <p:cNvCxnSpPr/>
          <p:nvPr userDrawn="1"/>
        </p:nvCxnSpPr>
        <p:spPr>
          <a:xfrm>
            <a:off x="3352096" y="2226268"/>
            <a:ext cx="2671200" cy="0"/>
          </a:xfrm>
          <a:prstGeom prst="line">
            <a:avLst/>
          </a:prstGeom>
          <a:noFill/>
          <a:ln w="19050" cap="flat" cmpd="sng" algn="ctr">
            <a:solidFill>
              <a:srgbClr val="232D8D"/>
            </a:solidFill>
            <a:prstDash val="solid"/>
            <a:tailEnd type="none"/>
          </a:ln>
          <a:effectLst/>
        </p:spPr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73431627-7FFA-4440-82C8-891A0C03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EB9AE58B-6DA6-4E36-8902-E77FCFED5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7FA0EF5F-F71C-4715-BD0D-6B6643FD2B17}"/>
              </a:ext>
            </a:extLst>
          </p:cNvPr>
          <p:cNvSpPr>
            <a:spLocks noGrp="1"/>
          </p:cNvSpPr>
          <p:nvPr>
            <p:ph type="body" idx="16"/>
          </p:nvPr>
        </p:nvSpPr>
        <p:spPr bwMode="gray">
          <a:xfrm>
            <a:off x="540000" y="1620000"/>
            <a:ext cx="26712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D0B6BCBE-FB5F-4F26-BB5C-123C8B5DE444}"/>
              </a:ext>
            </a:extLst>
          </p:cNvPr>
          <p:cNvSpPr>
            <a:spLocks noGrp="1"/>
          </p:cNvSpPr>
          <p:nvPr>
            <p:ph type="body" idx="27"/>
          </p:nvPr>
        </p:nvSpPr>
        <p:spPr bwMode="gray">
          <a:xfrm>
            <a:off x="3352096" y="1620000"/>
            <a:ext cx="26712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4D1DC278-6B3D-4380-850A-1DC54B4BC8AC}"/>
              </a:ext>
            </a:extLst>
          </p:cNvPr>
          <p:cNvSpPr>
            <a:spLocks noGrp="1"/>
          </p:cNvSpPr>
          <p:nvPr>
            <p:ph type="body" idx="28"/>
          </p:nvPr>
        </p:nvSpPr>
        <p:spPr bwMode="gray">
          <a:xfrm>
            <a:off x="6148638" y="1620000"/>
            <a:ext cx="26712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9F024B75-3395-4098-93A4-490D84445128}"/>
              </a:ext>
            </a:extLst>
          </p:cNvPr>
          <p:cNvSpPr>
            <a:spLocks noGrp="1"/>
          </p:cNvSpPr>
          <p:nvPr>
            <p:ph type="body" idx="29"/>
          </p:nvPr>
        </p:nvSpPr>
        <p:spPr bwMode="gray">
          <a:xfrm>
            <a:off x="8976288" y="1620000"/>
            <a:ext cx="2671200" cy="579186"/>
          </a:xfrm>
          <a:noFill/>
        </p:spPr>
        <p:txBody>
          <a:bodyPr lIns="180000" rIns="0" bIns="3600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1064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BAB9A7D-C514-4032-AD2F-525ED4F23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5292000" cy="1764000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D405A38-D9F3-4858-8E6A-00306C84A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9613" y="1620000"/>
            <a:ext cx="5293587" cy="46732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8D3850-C6A6-40FF-81D9-8615E53D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1DDD2A4F-5E60-4719-B618-FC1C9A2FA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6792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BAB9A7D-C514-4032-AD2F-525ED4F23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5292000" cy="1764000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D405A38-D9F3-4858-8E6A-00306C84A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9613" y="1620000"/>
            <a:ext cx="5293587" cy="2160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3E3C4FF9-F2F5-4510-A57B-CDCF9F0BBA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9613" y="4160337"/>
            <a:ext cx="5293587" cy="2160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cxnSp>
        <p:nvCxnSpPr>
          <p:cNvPr id="9" name="Gerade Verbindung 1146">
            <a:extLst>
              <a:ext uri="{FF2B5EF4-FFF2-40B4-BE49-F238E27FC236}">
                <a16:creationId xmlns:a16="http://schemas.microsoft.com/office/drawing/2014/main" id="{E8B1274A-A500-4899-B8B2-2669E4BB2BD7}"/>
              </a:ext>
            </a:extLst>
          </p:cNvPr>
          <p:cNvCxnSpPr/>
          <p:nvPr userDrawn="1"/>
        </p:nvCxnSpPr>
        <p:spPr bwMode="gray">
          <a:xfrm>
            <a:off x="541338" y="1408907"/>
            <a:ext cx="11102044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tailEnd type="none"/>
          </a:ln>
          <a:effectLst/>
        </p:spPr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CEAB164C-81F2-4847-A12B-B7181910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812C59A4-B607-471E-9E28-A3CFEBD08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8161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3C4C27D-654B-48D5-94CF-6E85CF252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8162" y="1620000"/>
            <a:ext cx="11095037" cy="469106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0BFE9C5-0291-4DB2-A723-81EB8036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130480F-A8A8-491D-A473-FC9E28441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482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">
            <a:extLst>
              <a:ext uri="{FF2B5EF4-FFF2-40B4-BE49-F238E27FC236}">
                <a16:creationId xmlns:a16="http://schemas.microsoft.com/office/drawing/2014/main" id="{BFEEDD87-FC05-41F1-AF86-0DD62CC9C1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8234013" y="0"/>
            <a:ext cx="3956400" cy="6858000"/>
          </a:xfrm>
          <a:custGeom>
            <a:avLst/>
            <a:gdLst>
              <a:gd name="connsiteX0" fmla="*/ 3182755 w 3956400"/>
              <a:gd name="connsiteY0" fmla="*/ 6237312 h 6858000"/>
              <a:gd name="connsiteX1" fmla="*/ 3182755 w 3956400"/>
              <a:gd name="connsiteY1" fmla="*/ 6857999 h 6858000"/>
              <a:gd name="connsiteX2" fmla="*/ 3409369 w 3956400"/>
              <a:gd name="connsiteY2" fmla="*/ 6857999 h 6858000"/>
              <a:gd name="connsiteX3" fmla="*/ 3182755 w 3956400"/>
              <a:gd name="connsiteY3" fmla="*/ 6237312 h 6858000"/>
              <a:gd name="connsiteX4" fmla="*/ 0 w 3956400"/>
              <a:gd name="connsiteY4" fmla="*/ 0 h 6858000"/>
              <a:gd name="connsiteX5" fmla="*/ 3956400 w 3956400"/>
              <a:gd name="connsiteY5" fmla="*/ 0 h 6858000"/>
              <a:gd name="connsiteX6" fmla="*/ 3956400 w 3956400"/>
              <a:gd name="connsiteY6" fmla="*/ 6858000 h 6858000"/>
              <a:gd name="connsiteX7" fmla="*/ 0 w 3956400"/>
              <a:gd name="connsiteY7" fmla="*/ 6858000 h 6858000"/>
              <a:gd name="connsiteX8" fmla="*/ 0 w 3956400"/>
              <a:gd name="connsiteY8" fmla="*/ 0 h 6858000"/>
              <a:gd name="connsiteX0" fmla="*/ 3409369 w 3956400"/>
              <a:gd name="connsiteY0" fmla="*/ 6857999 h 6858000"/>
              <a:gd name="connsiteX1" fmla="*/ 3182755 w 3956400"/>
              <a:gd name="connsiteY1" fmla="*/ 6857999 h 6858000"/>
              <a:gd name="connsiteX2" fmla="*/ 3409369 w 3956400"/>
              <a:gd name="connsiteY2" fmla="*/ 6857999 h 6858000"/>
              <a:gd name="connsiteX3" fmla="*/ 0 w 3956400"/>
              <a:gd name="connsiteY3" fmla="*/ 0 h 6858000"/>
              <a:gd name="connsiteX4" fmla="*/ 3956400 w 3956400"/>
              <a:gd name="connsiteY4" fmla="*/ 0 h 6858000"/>
              <a:gd name="connsiteX5" fmla="*/ 3956400 w 3956400"/>
              <a:gd name="connsiteY5" fmla="*/ 6858000 h 6858000"/>
              <a:gd name="connsiteX6" fmla="*/ 0 w 3956400"/>
              <a:gd name="connsiteY6" fmla="*/ 6858000 h 6858000"/>
              <a:gd name="connsiteX7" fmla="*/ 0 w 3956400"/>
              <a:gd name="connsiteY7" fmla="*/ 0 h 6858000"/>
              <a:gd name="connsiteX0" fmla="*/ 0 w 3956400"/>
              <a:gd name="connsiteY0" fmla="*/ 0 h 6858000"/>
              <a:gd name="connsiteX1" fmla="*/ 3956400 w 3956400"/>
              <a:gd name="connsiteY1" fmla="*/ 0 h 6858000"/>
              <a:gd name="connsiteX2" fmla="*/ 3956400 w 3956400"/>
              <a:gd name="connsiteY2" fmla="*/ 6858000 h 6858000"/>
              <a:gd name="connsiteX3" fmla="*/ 0 w 3956400"/>
              <a:gd name="connsiteY3" fmla="*/ 6858000 h 6858000"/>
              <a:gd name="connsiteX4" fmla="*/ 0 w 3956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400" h="6858000">
                <a:moveTo>
                  <a:pt x="0" y="0"/>
                </a:moveTo>
                <a:lnTo>
                  <a:pt x="3956400" y="0"/>
                </a:lnTo>
                <a:lnTo>
                  <a:pt x="3956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540000" tIns="1584000" rIns="540000" bIns="10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6" name="Inhalt">
            <a:extLst>
              <a:ext uri="{FF2B5EF4-FFF2-40B4-BE49-F238E27FC236}">
                <a16:creationId xmlns:a16="http://schemas.microsoft.com/office/drawing/2014/main" id="{7784E857-721B-4148-B1AF-5A9CDFA721D1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1620000"/>
            <a:ext cx="7264800" cy="17697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74811A-E94B-4F38-900D-0BE89C9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7270563" cy="52322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6EC1F705-8DF0-4F49-B867-1E106B6C3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7264801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Bild 12">
            <a:extLst>
              <a:ext uri="{FF2B5EF4-FFF2-40B4-BE49-F238E27FC236}">
                <a16:creationId xmlns:a16="http://schemas.microsoft.com/office/drawing/2014/main" id="{161C86B2-8087-4160-9590-98CF992F74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42" y="540000"/>
            <a:ext cx="1835680" cy="2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07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C49684-9498-4C79-A77C-E1625B2F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1394EA5C-5FA7-4641-AF3E-C5C95BAE2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Inhalt 1">
            <a:extLst>
              <a:ext uri="{FF2B5EF4-FFF2-40B4-BE49-F238E27FC236}">
                <a16:creationId xmlns:a16="http://schemas.microsoft.com/office/drawing/2014/main" id="{2DD2DC69-0A85-4B86-8FB6-3BE78D6C5535}"/>
              </a:ext>
            </a:extLst>
          </p:cNvPr>
          <p:cNvSpPr>
            <a:spLocks noGrp="1"/>
          </p:cNvSpPr>
          <p:nvPr>
            <p:ph sz="half" idx="36"/>
          </p:nvPr>
        </p:nvSpPr>
        <p:spPr bwMode="gray">
          <a:xfrm>
            <a:off x="540000" y="1620000"/>
            <a:ext cx="2106000" cy="2217368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7" name="Inhalt 2">
            <a:extLst>
              <a:ext uri="{FF2B5EF4-FFF2-40B4-BE49-F238E27FC236}">
                <a16:creationId xmlns:a16="http://schemas.microsoft.com/office/drawing/2014/main" id="{EF6A99C1-2D56-4CC3-ABE2-711B26FD6823}"/>
              </a:ext>
            </a:extLst>
          </p:cNvPr>
          <p:cNvSpPr>
            <a:spLocks noGrp="1"/>
          </p:cNvSpPr>
          <p:nvPr>
            <p:ph sz="half" idx="42"/>
          </p:nvPr>
        </p:nvSpPr>
        <p:spPr bwMode="gray">
          <a:xfrm>
            <a:off x="2791200" y="1620000"/>
            <a:ext cx="2106000" cy="2217368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8" name="Inhalt 3">
            <a:extLst>
              <a:ext uri="{FF2B5EF4-FFF2-40B4-BE49-F238E27FC236}">
                <a16:creationId xmlns:a16="http://schemas.microsoft.com/office/drawing/2014/main" id="{054A566F-F0BB-46AB-B785-88C19BBD83DB}"/>
              </a:ext>
            </a:extLst>
          </p:cNvPr>
          <p:cNvSpPr>
            <a:spLocks noGrp="1"/>
          </p:cNvSpPr>
          <p:nvPr>
            <p:ph sz="half" idx="44"/>
          </p:nvPr>
        </p:nvSpPr>
        <p:spPr bwMode="gray">
          <a:xfrm>
            <a:off x="5042400" y="1620000"/>
            <a:ext cx="4356000" cy="2217368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9" name="Inhalt 4">
            <a:extLst>
              <a:ext uri="{FF2B5EF4-FFF2-40B4-BE49-F238E27FC236}">
                <a16:creationId xmlns:a16="http://schemas.microsoft.com/office/drawing/2014/main" id="{27E8471B-0745-4F1D-8CBF-2E6D0D2570B5}"/>
              </a:ext>
            </a:extLst>
          </p:cNvPr>
          <p:cNvSpPr>
            <a:spLocks noGrp="1"/>
          </p:cNvSpPr>
          <p:nvPr>
            <p:ph sz="half" idx="48"/>
          </p:nvPr>
        </p:nvSpPr>
        <p:spPr bwMode="gray">
          <a:xfrm>
            <a:off x="9543600" y="1620000"/>
            <a:ext cx="2106000" cy="2217368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0" name="Inhalt 5">
            <a:extLst>
              <a:ext uri="{FF2B5EF4-FFF2-40B4-BE49-F238E27FC236}">
                <a16:creationId xmlns:a16="http://schemas.microsoft.com/office/drawing/2014/main" id="{4FC31519-8074-4E4B-8844-8E7B8866745D}"/>
              </a:ext>
            </a:extLst>
          </p:cNvPr>
          <p:cNvSpPr>
            <a:spLocks noGrp="1"/>
          </p:cNvSpPr>
          <p:nvPr>
            <p:ph sz="half" idx="41"/>
          </p:nvPr>
        </p:nvSpPr>
        <p:spPr bwMode="gray">
          <a:xfrm>
            <a:off x="540000" y="4091356"/>
            <a:ext cx="4356000" cy="2217369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1" name="Inhalt 6">
            <a:extLst>
              <a:ext uri="{FF2B5EF4-FFF2-40B4-BE49-F238E27FC236}">
                <a16:creationId xmlns:a16="http://schemas.microsoft.com/office/drawing/2014/main" id="{A95F5982-CA7E-4C78-A7D7-08A39E4A904F}"/>
              </a:ext>
            </a:extLst>
          </p:cNvPr>
          <p:cNvSpPr>
            <a:spLocks noGrp="1"/>
          </p:cNvSpPr>
          <p:nvPr>
            <p:ph sz="half" idx="45"/>
          </p:nvPr>
        </p:nvSpPr>
        <p:spPr bwMode="gray">
          <a:xfrm>
            <a:off x="5041800" y="4091356"/>
            <a:ext cx="2106000" cy="2217369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2" name="Inhalt 7">
            <a:extLst>
              <a:ext uri="{FF2B5EF4-FFF2-40B4-BE49-F238E27FC236}">
                <a16:creationId xmlns:a16="http://schemas.microsoft.com/office/drawing/2014/main" id="{67DC10BE-742B-4260-9627-3C048500DE37}"/>
              </a:ext>
            </a:extLst>
          </p:cNvPr>
          <p:cNvSpPr>
            <a:spLocks noGrp="1"/>
          </p:cNvSpPr>
          <p:nvPr>
            <p:ph sz="half" idx="47"/>
          </p:nvPr>
        </p:nvSpPr>
        <p:spPr bwMode="gray">
          <a:xfrm>
            <a:off x="7293600" y="4091356"/>
            <a:ext cx="4356000" cy="2217369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698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afik 5">
            <a:extLst>
              <a:ext uri="{FF2B5EF4-FFF2-40B4-BE49-F238E27FC236}">
                <a16:creationId xmlns:a16="http://schemas.microsoft.com/office/drawing/2014/main" id="{ACB11F9A-F669-415C-86CA-F9E3350273B9}"/>
              </a:ext>
            </a:extLst>
          </p:cNvPr>
          <p:cNvGrpSpPr/>
          <p:nvPr userDrawn="1"/>
        </p:nvGrpSpPr>
        <p:grpSpPr>
          <a:xfrm>
            <a:off x="5809416" y="1632239"/>
            <a:ext cx="5823784" cy="4676486"/>
            <a:chOff x="2996216" y="1534602"/>
            <a:chExt cx="5823784" cy="4676486"/>
          </a:xfrm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BB1E75A-7E4B-4850-A660-C30A8860FED5}"/>
                </a:ext>
              </a:extLst>
            </p:cNvPr>
            <p:cNvSpPr/>
            <p:nvPr/>
          </p:nvSpPr>
          <p:spPr>
            <a:xfrm>
              <a:off x="2997010" y="5008155"/>
              <a:ext cx="5817549" cy="530002"/>
            </a:xfrm>
            <a:custGeom>
              <a:avLst/>
              <a:gdLst>
                <a:gd name="connsiteX0" fmla="*/ 5676772 w 5817548"/>
                <a:gd name="connsiteY0" fmla="*/ 529831 h 530001"/>
                <a:gd name="connsiteX1" fmla="*/ 144177 w 5817548"/>
                <a:gd name="connsiteY1" fmla="*/ 529831 h 530001"/>
                <a:gd name="connsiteX2" fmla="*/ 765 w 5817548"/>
                <a:gd name="connsiteY2" fmla="*/ 388913 h 530001"/>
                <a:gd name="connsiteX3" fmla="*/ 765 w 5817548"/>
                <a:gd name="connsiteY3" fmla="*/ 765 h 530001"/>
                <a:gd name="connsiteX4" fmla="*/ 5819873 w 5817548"/>
                <a:gd name="connsiteY4" fmla="*/ 765 h 530001"/>
                <a:gd name="connsiteX5" fmla="*/ 5819873 w 5817548"/>
                <a:gd name="connsiteY5" fmla="*/ 388913 h 530001"/>
                <a:gd name="connsiteX6" fmla="*/ 5676772 w 5817548"/>
                <a:gd name="connsiteY6" fmla="*/ 529831 h 5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7548" h="530001">
                  <a:moveTo>
                    <a:pt x="5676772" y="529831"/>
                  </a:moveTo>
                  <a:lnTo>
                    <a:pt x="144177" y="529831"/>
                  </a:lnTo>
                  <a:cubicBezTo>
                    <a:pt x="64989" y="529831"/>
                    <a:pt x="765" y="466855"/>
                    <a:pt x="765" y="388913"/>
                  </a:cubicBezTo>
                  <a:lnTo>
                    <a:pt x="765" y="765"/>
                  </a:lnTo>
                  <a:lnTo>
                    <a:pt x="5819873" y="765"/>
                  </a:lnTo>
                  <a:lnTo>
                    <a:pt x="5819873" y="388913"/>
                  </a:lnTo>
                  <a:cubicBezTo>
                    <a:pt x="5820184" y="466855"/>
                    <a:pt x="5755961" y="529831"/>
                    <a:pt x="5676772" y="52983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8C794113-5549-497A-8668-D6D8FDE761D9}"/>
                </a:ext>
              </a:extLst>
            </p:cNvPr>
            <p:cNvSpPr/>
            <p:nvPr/>
          </p:nvSpPr>
          <p:spPr>
            <a:xfrm>
              <a:off x="2995451" y="1533837"/>
              <a:ext cx="5823784" cy="3473070"/>
            </a:xfrm>
            <a:custGeom>
              <a:avLst/>
              <a:gdLst>
                <a:gd name="connsiteX0" fmla="*/ 5823302 w 5823784"/>
                <a:gd name="connsiteY0" fmla="*/ 3475082 h 3473070"/>
                <a:gd name="connsiteX1" fmla="*/ 765 w 5823784"/>
                <a:gd name="connsiteY1" fmla="*/ 3475082 h 3473070"/>
                <a:gd name="connsiteX2" fmla="*/ 765 w 5823784"/>
                <a:gd name="connsiteY2" fmla="*/ 72783 h 3473070"/>
                <a:gd name="connsiteX3" fmla="*/ 72783 w 5823784"/>
                <a:gd name="connsiteY3" fmla="*/ 765 h 3473070"/>
                <a:gd name="connsiteX4" fmla="*/ 5751284 w 5823784"/>
                <a:gd name="connsiteY4" fmla="*/ 765 h 3473070"/>
                <a:gd name="connsiteX5" fmla="*/ 5823302 w 5823784"/>
                <a:gd name="connsiteY5" fmla="*/ 72783 h 3473070"/>
                <a:gd name="connsiteX6" fmla="*/ 5823302 w 5823784"/>
                <a:gd name="connsiteY6" fmla="*/ 3475082 h 347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3784" h="3473070">
                  <a:moveTo>
                    <a:pt x="5823302" y="3475082"/>
                  </a:moveTo>
                  <a:lnTo>
                    <a:pt x="765" y="3475082"/>
                  </a:lnTo>
                  <a:lnTo>
                    <a:pt x="765" y="72783"/>
                  </a:lnTo>
                  <a:cubicBezTo>
                    <a:pt x="765" y="32877"/>
                    <a:pt x="32877" y="765"/>
                    <a:pt x="72783" y="765"/>
                  </a:cubicBezTo>
                  <a:lnTo>
                    <a:pt x="5751284" y="765"/>
                  </a:lnTo>
                  <a:cubicBezTo>
                    <a:pt x="5791190" y="765"/>
                    <a:pt x="5823302" y="32877"/>
                    <a:pt x="5823302" y="72783"/>
                  </a:cubicBezTo>
                  <a:lnTo>
                    <a:pt x="5823302" y="3475082"/>
                  </a:lnTo>
                  <a:close/>
                </a:path>
              </a:pathLst>
            </a:custGeom>
            <a:solidFill>
              <a:srgbClr val="47484C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A55DDF0-3C2E-4F86-93CA-E0EE76262B34}"/>
                </a:ext>
              </a:extLst>
            </p:cNvPr>
            <p:cNvSpPr/>
            <p:nvPr/>
          </p:nvSpPr>
          <p:spPr>
            <a:xfrm>
              <a:off x="3242370" y="1781379"/>
              <a:ext cx="5334312" cy="3002304"/>
            </a:xfrm>
            <a:custGeom>
              <a:avLst/>
              <a:gdLst>
                <a:gd name="connsiteX0" fmla="*/ 765 w 5334311"/>
                <a:gd name="connsiteY0" fmla="*/ 765 h 3002304"/>
                <a:gd name="connsiteX1" fmla="*/ 5335700 w 5334311"/>
                <a:gd name="connsiteY1" fmla="*/ 765 h 3002304"/>
                <a:gd name="connsiteX2" fmla="*/ 5335700 w 5334311"/>
                <a:gd name="connsiteY2" fmla="*/ 3002134 h 3002304"/>
                <a:gd name="connsiteX3" fmla="*/ 765 w 5334311"/>
                <a:gd name="connsiteY3" fmla="*/ 3002134 h 300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311" h="3002304">
                  <a:moveTo>
                    <a:pt x="765" y="765"/>
                  </a:moveTo>
                  <a:lnTo>
                    <a:pt x="5335700" y="765"/>
                  </a:lnTo>
                  <a:lnTo>
                    <a:pt x="5335700" y="3002134"/>
                  </a:lnTo>
                  <a:lnTo>
                    <a:pt x="765" y="3002134"/>
                  </a:lnTo>
                  <a:close/>
                </a:path>
              </a:pathLst>
            </a:custGeom>
            <a:solidFill>
              <a:srgbClr val="FFFFFF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08971FED-7CD9-424B-A708-B34136E7CD76}"/>
                </a:ext>
              </a:extLst>
            </p:cNvPr>
            <p:cNvSpPr/>
            <p:nvPr/>
          </p:nvSpPr>
          <p:spPr>
            <a:xfrm>
              <a:off x="5000728" y="5537221"/>
              <a:ext cx="1745888" cy="611061"/>
            </a:xfrm>
            <a:custGeom>
              <a:avLst/>
              <a:gdLst>
                <a:gd name="connsiteX0" fmla="*/ 1545876 w 1745888"/>
                <a:gd name="connsiteY0" fmla="*/ 554461 h 611060"/>
                <a:gd name="connsiteX1" fmla="*/ 1512205 w 1745888"/>
                <a:gd name="connsiteY1" fmla="*/ 515178 h 611060"/>
                <a:gd name="connsiteX2" fmla="*/ 1454217 w 1745888"/>
                <a:gd name="connsiteY2" fmla="*/ 765 h 611060"/>
                <a:gd name="connsiteX3" fmla="*/ 847209 w 1745888"/>
                <a:gd name="connsiteY3" fmla="*/ 765 h 611060"/>
                <a:gd name="connsiteX4" fmla="*/ 277301 w 1745888"/>
                <a:gd name="connsiteY4" fmla="*/ 765 h 611060"/>
                <a:gd name="connsiteX5" fmla="*/ 223054 w 1745888"/>
                <a:gd name="connsiteY5" fmla="*/ 515178 h 611060"/>
                <a:gd name="connsiteX6" fmla="*/ 191254 w 1745888"/>
                <a:gd name="connsiteY6" fmla="*/ 554461 h 611060"/>
                <a:gd name="connsiteX7" fmla="*/ 765 w 1745888"/>
                <a:gd name="connsiteY7" fmla="*/ 613073 h 611060"/>
                <a:gd name="connsiteX8" fmla="*/ 846897 w 1745888"/>
                <a:gd name="connsiteY8" fmla="*/ 613073 h 611060"/>
                <a:gd name="connsiteX9" fmla="*/ 1748212 w 1745888"/>
                <a:gd name="connsiteY9" fmla="*/ 613073 h 611060"/>
                <a:gd name="connsiteX10" fmla="*/ 1545876 w 1745888"/>
                <a:gd name="connsiteY10" fmla="*/ 554461 h 61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5888" h="611060">
                  <a:moveTo>
                    <a:pt x="1545876" y="554461"/>
                  </a:moveTo>
                  <a:cubicBezTo>
                    <a:pt x="1527482" y="549473"/>
                    <a:pt x="1514076" y="533884"/>
                    <a:pt x="1512205" y="515178"/>
                  </a:cubicBezTo>
                  <a:lnTo>
                    <a:pt x="1454217" y="765"/>
                  </a:lnTo>
                  <a:lnTo>
                    <a:pt x="847209" y="765"/>
                  </a:lnTo>
                  <a:lnTo>
                    <a:pt x="277301" y="765"/>
                  </a:lnTo>
                  <a:lnTo>
                    <a:pt x="223054" y="515178"/>
                  </a:lnTo>
                  <a:cubicBezTo>
                    <a:pt x="221183" y="533884"/>
                    <a:pt x="208401" y="549473"/>
                    <a:pt x="191254" y="554461"/>
                  </a:cubicBezTo>
                  <a:lnTo>
                    <a:pt x="765" y="613073"/>
                  </a:lnTo>
                  <a:lnTo>
                    <a:pt x="846897" y="613073"/>
                  </a:lnTo>
                  <a:lnTo>
                    <a:pt x="1748212" y="613073"/>
                  </a:lnTo>
                  <a:lnTo>
                    <a:pt x="1545876" y="554461"/>
                  </a:lnTo>
                  <a:close/>
                </a:path>
              </a:pathLst>
            </a:custGeom>
            <a:solidFill>
              <a:srgbClr val="DBDBDB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6121498-2867-4BDF-9126-68E89307ED8F}"/>
                </a:ext>
              </a:extLst>
            </p:cNvPr>
            <p:cNvSpPr/>
            <p:nvPr/>
          </p:nvSpPr>
          <p:spPr>
            <a:xfrm>
              <a:off x="5001040" y="6196294"/>
              <a:ext cx="1745888" cy="12471"/>
            </a:xfrm>
            <a:custGeom>
              <a:avLst/>
              <a:gdLst>
                <a:gd name="connsiteX0" fmla="*/ 846897 w 1745888"/>
                <a:gd name="connsiteY0" fmla="*/ 765 h 12470"/>
                <a:gd name="connsiteX1" fmla="*/ 765 w 1745888"/>
                <a:gd name="connsiteY1" fmla="*/ 765 h 12470"/>
                <a:gd name="connsiteX2" fmla="*/ 765 w 1745888"/>
                <a:gd name="connsiteY2" fmla="*/ 14794 h 12470"/>
                <a:gd name="connsiteX3" fmla="*/ 846897 w 1745888"/>
                <a:gd name="connsiteY3" fmla="*/ 14794 h 12470"/>
                <a:gd name="connsiteX4" fmla="*/ 1748212 w 1745888"/>
                <a:gd name="connsiteY4" fmla="*/ 14794 h 12470"/>
                <a:gd name="connsiteX5" fmla="*/ 1748212 w 1745888"/>
                <a:gd name="connsiteY5" fmla="*/ 765 h 1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12470">
                  <a:moveTo>
                    <a:pt x="846897" y="765"/>
                  </a:moveTo>
                  <a:lnTo>
                    <a:pt x="765" y="765"/>
                  </a:lnTo>
                  <a:lnTo>
                    <a:pt x="765" y="14794"/>
                  </a:lnTo>
                  <a:lnTo>
                    <a:pt x="846897" y="14794"/>
                  </a:lnTo>
                  <a:lnTo>
                    <a:pt x="1748212" y="14794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98A3A5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83473AC-FD00-4F10-ABD7-353979EB2BEB}"/>
                </a:ext>
              </a:extLst>
            </p:cNvPr>
            <p:cNvSpPr/>
            <p:nvPr/>
          </p:nvSpPr>
          <p:spPr>
            <a:xfrm>
              <a:off x="5001040" y="6149841"/>
              <a:ext cx="1745888" cy="49883"/>
            </a:xfrm>
            <a:custGeom>
              <a:avLst/>
              <a:gdLst>
                <a:gd name="connsiteX0" fmla="*/ 846897 w 1745888"/>
                <a:gd name="connsiteY0" fmla="*/ 765 h 49882"/>
                <a:gd name="connsiteX1" fmla="*/ 765 w 1745888"/>
                <a:gd name="connsiteY1" fmla="*/ 765 h 49882"/>
                <a:gd name="connsiteX2" fmla="*/ 765 w 1745888"/>
                <a:gd name="connsiteY2" fmla="*/ 49400 h 49882"/>
                <a:gd name="connsiteX3" fmla="*/ 846897 w 1745888"/>
                <a:gd name="connsiteY3" fmla="*/ 49400 h 49882"/>
                <a:gd name="connsiteX4" fmla="*/ 1748212 w 1745888"/>
                <a:gd name="connsiteY4" fmla="*/ 49400 h 49882"/>
                <a:gd name="connsiteX5" fmla="*/ 1748212 w 1745888"/>
                <a:gd name="connsiteY5" fmla="*/ 765 h 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49882">
                  <a:moveTo>
                    <a:pt x="846897" y="765"/>
                  </a:moveTo>
                  <a:lnTo>
                    <a:pt x="765" y="765"/>
                  </a:lnTo>
                  <a:lnTo>
                    <a:pt x="765" y="49400"/>
                  </a:lnTo>
                  <a:lnTo>
                    <a:pt x="846897" y="49400"/>
                  </a:lnTo>
                  <a:lnTo>
                    <a:pt x="1748212" y="49400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F1F3F1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89E5E4D9-D4B4-4073-B77E-7C8C21151770}"/>
                </a:ext>
              </a:extLst>
            </p:cNvPr>
            <p:cNvSpPr/>
            <p:nvPr/>
          </p:nvSpPr>
          <p:spPr>
            <a:xfrm>
              <a:off x="5276641" y="5537221"/>
              <a:ext cx="1222122" cy="411531"/>
            </a:xfrm>
            <a:custGeom>
              <a:avLst/>
              <a:gdLst>
                <a:gd name="connsiteX0" fmla="*/ 1224445 w 1222121"/>
                <a:gd name="connsiteY0" fmla="*/ 411048 h 411530"/>
                <a:gd name="connsiteX1" fmla="*/ 1178304 w 1222121"/>
                <a:gd name="connsiteY1" fmla="*/ 765 h 411530"/>
                <a:gd name="connsiteX2" fmla="*/ 571296 w 1222121"/>
                <a:gd name="connsiteY2" fmla="*/ 765 h 411530"/>
                <a:gd name="connsiteX3" fmla="*/ 1388 w 1222121"/>
                <a:gd name="connsiteY3" fmla="*/ 765 h 411530"/>
                <a:gd name="connsiteX4" fmla="*/ 765 w 1222121"/>
                <a:gd name="connsiteY4" fmla="*/ 7624 h 41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121" h="411530">
                  <a:moveTo>
                    <a:pt x="1224445" y="411048"/>
                  </a:moveTo>
                  <a:lnTo>
                    <a:pt x="1178304" y="765"/>
                  </a:lnTo>
                  <a:lnTo>
                    <a:pt x="571296" y="765"/>
                  </a:lnTo>
                  <a:lnTo>
                    <a:pt x="1388" y="765"/>
                  </a:lnTo>
                  <a:lnTo>
                    <a:pt x="765" y="7624"/>
                  </a:lnTo>
                  <a:close/>
                </a:path>
              </a:pathLst>
            </a:custGeom>
            <a:solidFill>
              <a:srgbClr val="CFCECE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8CDEBC95-4DDF-45B8-A863-EC5BE5EEF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5041" y="1851420"/>
            <a:ext cx="5372534" cy="304249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4" name="Inhalt 1">
            <a:extLst>
              <a:ext uri="{FF2B5EF4-FFF2-40B4-BE49-F238E27FC236}">
                <a16:creationId xmlns:a16="http://schemas.microsoft.com/office/drawing/2014/main" id="{C639DCCE-6C98-4B3A-98A9-6D921D9F54C9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540000" y="3537012"/>
            <a:ext cx="4817004" cy="161582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14A75B-A936-4B13-8C0B-9C670D8E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1" name="Untertitel 2">
            <a:extLst>
              <a:ext uri="{FF2B5EF4-FFF2-40B4-BE49-F238E27FC236}">
                <a16:creationId xmlns:a16="http://schemas.microsoft.com/office/drawing/2014/main" id="{04B084D1-4742-4909-9F52-D99924CD3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2" name="Titel 2">
            <a:extLst>
              <a:ext uri="{FF2B5EF4-FFF2-40B4-BE49-F238E27FC236}">
                <a16:creationId xmlns:a16="http://schemas.microsoft.com/office/drawing/2014/main" id="{B28460B1-3EE5-458F-8DBE-12904C8F24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3" name="Titel 2">
            <a:extLst>
              <a:ext uri="{FF2B5EF4-FFF2-40B4-BE49-F238E27FC236}">
                <a16:creationId xmlns:a16="http://schemas.microsoft.com/office/drawing/2014/main" id="{699AE2D0-C31C-4C7F-9DF3-2662999CE9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4" name="Titel 2">
            <a:extLst>
              <a:ext uri="{FF2B5EF4-FFF2-40B4-BE49-F238E27FC236}">
                <a16:creationId xmlns:a16="http://schemas.microsoft.com/office/drawing/2014/main" id="{71BA68E8-6669-4F83-93CD-0DAAC48932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65240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F2ACF13C-A112-4EE8-94EF-DCC6B0A450E2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Untertitel">
            <a:extLst>
              <a:ext uri="{FF2B5EF4-FFF2-40B4-BE49-F238E27FC236}">
                <a16:creationId xmlns:a16="http://schemas.microsoft.com/office/drawing/2014/main" id="{457AA7ED-BE85-4C6D-B284-AFB306531F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0" y="1626867"/>
            <a:ext cx="12190412" cy="5231133"/>
          </a:xfrm>
          <a:prstGeom prst="rect">
            <a:avLst/>
          </a:prstGeom>
          <a:gradFill>
            <a:gsLst>
              <a:gs pos="100000">
                <a:schemeClr val="bg2">
                  <a:lumMod val="75000"/>
                  <a:alpha val="90000"/>
                </a:schemeClr>
              </a:gs>
              <a:gs pos="33000">
                <a:schemeClr val="bg2">
                  <a:alpha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lIns="540000" tIns="3672000" rIns="540000" bIns="1080000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 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9B0F538-B2F9-4B9E-BE2E-A036E3F79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7371BE4A-BF49-4E82-B9C8-F10BAF160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B059D02-D408-4313-9B8D-CAF356ABE593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EB1373FA-5C32-4BEE-A400-F6AD8E931D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D498AB39-214E-45A4-A65E-7A29A1FF3B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794127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fik 5">
            <a:extLst>
              <a:ext uri="{FF2B5EF4-FFF2-40B4-BE49-F238E27FC236}">
                <a16:creationId xmlns:a16="http://schemas.microsoft.com/office/drawing/2014/main" id="{3C8FAF3D-5C23-4C70-9FDE-2B6A8B274D19}"/>
              </a:ext>
            </a:extLst>
          </p:cNvPr>
          <p:cNvGrpSpPr/>
          <p:nvPr userDrawn="1"/>
        </p:nvGrpSpPr>
        <p:grpSpPr>
          <a:xfrm>
            <a:off x="5319124" y="2132365"/>
            <a:ext cx="6314076" cy="3668128"/>
            <a:chOff x="2029987" y="1623429"/>
            <a:chExt cx="7447387" cy="4326521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9904538-3BF5-43F3-8755-0396E1894654}"/>
                </a:ext>
              </a:extLst>
            </p:cNvPr>
            <p:cNvSpPr/>
            <p:nvPr/>
          </p:nvSpPr>
          <p:spPr>
            <a:xfrm>
              <a:off x="2029333" y="5673840"/>
              <a:ext cx="7447387" cy="181714"/>
            </a:xfrm>
            <a:custGeom>
              <a:avLst/>
              <a:gdLst>
                <a:gd name="connsiteX0" fmla="*/ 3728386 w 7447387"/>
                <a:gd name="connsiteY0" fmla="*/ 654 h 181713"/>
                <a:gd name="connsiteX1" fmla="*/ 654 w 7447387"/>
                <a:gd name="connsiteY1" fmla="*/ 654 h 181713"/>
                <a:gd name="connsiteX2" fmla="*/ 654 w 7447387"/>
                <a:gd name="connsiteY2" fmla="*/ 182080 h 181713"/>
                <a:gd name="connsiteX3" fmla="*/ 3728386 w 7447387"/>
                <a:gd name="connsiteY3" fmla="*/ 182080 h 181713"/>
                <a:gd name="connsiteX4" fmla="*/ 7448618 w 7447387"/>
                <a:gd name="connsiteY4" fmla="*/ 182080 h 181713"/>
                <a:gd name="connsiteX5" fmla="*/ 7448618 w 7447387"/>
                <a:gd name="connsiteY5" fmla="*/ 654 h 18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7387" h="181713">
                  <a:moveTo>
                    <a:pt x="3728386" y="654"/>
                  </a:moveTo>
                  <a:lnTo>
                    <a:pt x="654" y="654"/>
                  </a:lnTo>
                  <a:lnTo>
                    <a:pt x="654" y="182080"/>
                  </a:lnTo>
                  <a:lnTo>
                    <a:pt x="3728386" y="182080"/>
                  </a:lnTo>
                  <a:lnTo>
                    <a:pt x="7448618" y="182080"/>
                  </a:lnTo>
                  <a:lnTo>
                    <a:pt x="7448618" y="65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DFB8233-D4B8-4550-80E7-94AD93E598B1}"/>
                </a:ext>
              </a:extLst>
            </p:cNvPr>
            <p:cNvSpPr/>
            <p:nvPr/>
          </p:nvSpPr>
          <p:spPr>
            <a:xfrm>
              <a:off x="2029333" y="5855266"/>
              <a:ext cx="7447387" cy="95183"/>
            </a:xfrm>
            <a:custGeom>
              <a:avLst/>
              <a:gdLst>
                <a:gd name="connsiteX0" fmla="*/ 3728386 w 7447387"/>
                <a:gd name="connsiteY0" fmla="*/ 654 h 95183"/>
                <a:gd name="connsiteX1" fmla="*/ 654 w 7447387"/>
                <a:gd name="connsiteY1" fmla="*/ 654 h 95183"/>
                <a:gd name="connsiteX2" fmla="*/ 13345 w 7447387"/>
                <a:gd name="connsiteY2" fmla="*/ 16518 h 95183"/>
                <a:gd name="connsiteX3" fmla="*/ 176600 w 7447387"/>
                <a:gd name="connsiteY3" fmla="*/ 94684 h 95183"/>
                <a:gd name="connsiteX4" fmla="*/ 3728386 w 7447387"/>
                <a:gd name="connsiteY4" fmla="*/ 94684 h 95183"/>
                <a:gd name="connsiteX5" fmla="*/ 7272962 w 7447387"/>
                <a:gd name="connsiteY5" fmla="*/ 94684 h 95183"/>
                <a:gd name="connsiteX6" fmla="*/ 7435927 w 7447387"/>
                <a:gd name="connsiteY6" fmla="*/ 16518 h 95183"/>
                <a:gd name="connsiteX7" fmla="*/ 7448618 w 7447387"/>
                <a:gd name="connsiteY7" fmla="*/ 654 h 95183"/>
                <a:gd name="connsiteX8" fmla="*/ 3728386 w 7447387"/>
                <a:gd name="connsiteY8" fmla="*/ 654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7387" h="95183">
                  <a:moveTo>
                    <a:pt x="3728386" y="654"/>
                  </a:moveTo>
                  <a:lnTo>
                    <a:pt x="654" y="654"/>
                  </a:lnTo>
                  <a:lnTo>
                    <a:pt x="13345" y="16518"/>
                  </a:lnTo>
                  <a:cubicBezTo>
                    <a:pt x="52861" y="65841"/>
                    <a:pt x="113144" y="94684"/>
                    <a:pt x="176600" y="94684"/>
                  </a:cubicBezTo>
                  <a:lnTo>
                    <a:pt x="3728386" y="94684"/>
                  </a:lnTo>
                  <a:lnTo>
                    <a:pt x="7272962" y="94684"/>
                  </a:lnTo>
                  <a:cubicBezTo>
                    <a:pt x="7336417" y="94684"/>
                    <a:pt x="7396123" y="65841"/>
                    <a:pt x="7435927" y="16518"/>
                  </a:cubicBezTo>
                  <a:lnTo>
                    <a:pt x="7448618" y="654"/>
                  </a:lnTo>
                  <a:lnTo>
                    <a:pt x="3728386" y="654"/>
                  </a:ln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7A4B0893-4138-4541-A073-CD1F16AF7C94}"/>
                </a:ext>
              </a:extLst>
            </p:cNvPr>
            <p:cNvSpPr/>
            <p:nvPr/>
          </p:nvSpPr>
          <p:spPr>
            <a:xfrm>
              <a:off x="5248265" y="5673840"/>
              <a:ext cx="1015291" cy="66340"/>
            </a:xfrm>
            <a:custGeom>
              <a:avLst/>
              <a:gdLst>
                <a:gd name="connsiteX0" fmla="*/ 992870 w 1015290"/>
                <a:gd name="connsiteY0" fmla="*/ 654 h 66339"/>
                <a:gd name="connsiteX1" fmla="*/ 509453 w 1015290"/>
                <a:gd name="connsiteY1" fmla="*/ 654 h 66339"/>
                <a:gd name="connsiteX2" fmla="*/ 25171 w 1015290"/>
                <a:gd name="connsiteY2" fmla="*/ 654 h 66339"/>
                <a:gd name="connsiteX3" fmla="*/ 654 w 1015290"/>
                <a:gd name="connsiteY3" fmla="*/ 25171 h 66339"/>
                <a:gd name="connsiteX4" fmla="*/ 654 w 1015290"/>
                <a:gd name="connsiteY4" fmla="*/ 43920 h 66339"/>
                <a:gd name="connsiteX5" fmla="*/ 25171 w 1015290"/>
                <a:gd name="connsiteY5" fmla="*/ 68437 h 66339"/>
                <a:gd name="connsiteX6" fmla="*/ 509453 w 1015290"/>
                <a:gd name="connsiteY6" fmla="*/ 68437 h 66339"/>
                <a:gd name="connsiteX7" fmla="*/ 992870 w 1015290"/>
                <a:gd name="connsiteY7" fmla="*/ 68437 h 66339"/>
                <a:gd name="connsiteX8" fmla="*/ 1017387 w 1015290"/>
                <a:gd name="connsiteY8" fmla="*/ 43920 h 66339"/>
                <a:gd name="connsiteX9" fmla="*/ 1017387 w 1015290"/>
                <a:gd name="connsiteY9" fmla="*/ 25171 h 66339"/>
                <a:gd name="connsiteX10" fmla="*/ 992870 w 1015290"/>
                <a:gd name="connsiteY10" fmla="*/ 654 h 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290" h="66339">
                  <a:moveTo>
                    <a:pt x="992870" y="654"/>
                  </a:moveTo>
                  <a:lnTo>
                    <a:pt x="509453" y="654"/>
                  </a:lnTo>
                  <a:lnTo>
                    <a:pt x="25171" y="654"/>
                  </a:lnTo>
                  <a:cubicBezTo>
                    <a:pt x="11615" y="654"/>
                    <a:pt x="654" y="11615"/>
                    <a:pt x="654" y="25171"/>
                  </a:cubicBezTo>
                  <a:lnTo>
                    <a:pt x="654" y="43920"/>
                  </a:lnTo>
                  <a:cubicBezTo>
                    <a:pt x="654" y="57476"/>
                    <a:pt x="11615" y="68437"/>
                    <a:pt x="25171" y="68437"/>
                  </a:cubicBezTo>
                  <a:lnTo>
                    <a:pt x="509453" y="68437"/>
                  </a:lnTo>
                  <a:lnTo>
                    <a:pt x="992870" y="68437"/>
                  </a:lnTo>
                  <a:cubicBezTo>
                    <a:pt x="1006426" y="68437"/>
                    <a:pt x="1017387" y="57476"/>
                    <a:pt x="1017387" y="43920"/>
                  </a:cubicBezTo>
                  <a:lnTo>
                    <a:pt x="1017387" y="25171"/>
                  </a:lnTo>
                  <a:cubicBezTo>
                    <a:pt x="1017099" y="11615"/>
                    <a:pt x="1006426" y="654"/>
                    <a:pt x="992870" y="654"/>
                  </a:cubicBez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345A7274-D164-41C6-8199-2952115E0C22}"/>
                </a:ext>
              </a:extLst>
            </p:cNvPr>
            <p:cNvSpPr/>
            <p:nvPr/>
          </p:nvSpPr>
          <p:spPr>
            <a:xfrm>
              <a:off x="2741767" y="1622775"/>
              <a:ext cx="6025403" cy="4049624"/>
            </a:xfrm>
            <a:custGeom>
              <a:avLst/>
              <a:gdLst>
                <a:gd name="connsiteX0" fmla="*/ 5893378 w 6025403"/>
                <a:gd name="connsiteY0" fmla="*/ 654 h 4049623"/>
                <a:gd name="connsiteX1" fmla="*/ 3015664 w 6025403"/>
                <a:gd name="connsiteY1" fmla="*/ 654 h 4049623"/>
                <a:gd name="connsiteX2" fmla="*/ 132469 w 6025403"/>
                <a:gd name="connsiteY2" fmla="*/ 654 h 4049623"/>
                <a:gd name="connsiteX3" fmla="*/ 654 w 6025403"/>
                <a:gd name="connsiteY3" fmla="*/ 132181 h 4049623"/>
                <a:gd name="connsiteX4" fmla="*/ 654 w 6025403"/>
                <a:gd name="connsiteY4" fmla="*/ 4051720 h 4049623"/>
                <a:gd name="connsiteX5" fmla="*/ 3015952 w 6025403"/>
                <a:gd name="connsiteY5" fmla="*/ 4051720 h 4049623"/>
                <a:gd name="connsiteX6" fmla="*/ 6025192 w 6025403"/>
                <a:gd name="connsiteY6" fmla="*/ 4051720 h 4049623"/>
                <a:gd name="connsiteX7" fmla="*/ 6025192 w 6025403"/>
                <a:gd name="connsiteY7" fmla="*/ 132181 h 4049623"/>
                <a:gd name="connsiteX8" fmla="*/ 5893378 w 6025403"/>
                <a:gd name="connsiteY8" fmla="*/ 654 h 40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5403" h="4049623">
                  <a:moveTo>
                    <a:pt x="5893378" y="654"/>
                  </a:moveTo>
                  <a:lnTo>
                    <a:pt x="3015664" y="654"/>
                  </a:lnTo>
                  <a:lnTo>
                    <a:pt x="132469" y="654"/>
                  </a:lnTo>
                  <a:cubicBezTo>
                    <a:pt x="59783" y="654"/>
                    <a:pt x="654" y="59495"/>
                    <a:pt x="654" y="132181"/>
                  </a:cubicBezTo>
                  <a:lnTo>
                    <a:pt x="654" y="4051720"/>
                  </a:lnTo>
                  <a:lnTo>
                    <a:pt x="3015952" y="4051720"/>
                  </a:lnTo>
                  <a:lnTo>
                    <a:pt x="6025192" y="4051720"/>
                  </a:lnTo>
                  <a:lnTo>
                    <a:pt x="6025192" y="132181"/>
                  </a:lnTo>
                  <a:cubicBezTo>
                    <a:pt x="6025192" y="59495"/>
                    <a:pt x="5966352" y="654"/>
                    <a:pt x="5893378" y="654"/>
                  </a:cubicBezTo>
                  <a:close/>
                </a:path>
              </a:pathLst>
            </a:custGeom>
            <a:solidFill>
              <a:srgbClr val="47484C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DF62C-935D-4591-B453-FEA9541EDF9C}"/>
                </a:ext>
              </a:extLst>
            </p:cNvPr>
            <p:cNvSpPr/>
            <p:nvPr/>
          </p:nvSpPr>
          <p:spPr>
            <a:xfrm>
              <a:off x="2971649" y="1852657"/>
              <a:ext cx="5563908" cy="3591012"/>
            </a:xfrm>
            <a:custGeom>
              <a:avLst/>
              <a:gdLst>
                <a:gd name="connsiteX0" fmla="*/ 654 w 5563907"/>
                <a:gd name="connsiteY0" fmla="*/ 654 h 3591012"/>
                <a:gd name="connsiteX1" fmla="*/ 5565716 w 5563907"/>
                <a:gd name="connsiteY1" fmla="*/ 654 h 3591012"/>
                <a:gd name="connsiteX2" fmla="*/ 5565716 w 5563907"/>
                <a:gd name="connsiteY2" fmla="*/ 3592244 h 3591012"/>
                <a:gd name="connsiteX3" fmla="*/ 655 w 5563907"/>
                <a:gd name="connsiteY3" fmla="*/ 3592244 h 359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3907" h="3591012">
                  <a:moveTo>
                    <a:pt x="654" y="654"/>
                  </a:moveTo>
                  <a:lnTo>
                    <a:pt x="5565716" y="654"/>
                  </a:lnTo>
                  <a:lnTo>
                    <a:pt x="5565716" y="3592244"/>
                  </a:lnTo>
                  <a:lnTo>
                    <a:pt x="655" y="3592244"/>
                  </a:ln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36FD96B1-DEFE-4982-A389-7126832E2756}"/>
                </a:ext>
              </a:extLst>
            </p:cNvPr>
            <p:cNvSpPr/>
            <p:nvPr/>
          </p:nvSpPr>
          <p:spPr>
            <a:xfrm>
              <a:off x="5735432" y="1721131"/>
              <a:ext cx="34612" cy="34612"/>
            </a:xfrm>
            <a:custGeom>
              <a:avLst/>
              <a:gdLst>
                <a:gd name="connsiteX0" fmla="*/ 36420 w 34612"/>
                <a:gd name="connsiteY0" fmla="*/ 18537 h 34612"/>
                <a:gd name="connsiteX1" fmla="*/ 18538 w 34612"/>
                <a:gd name="connsiteY1" fmla="*/ 36420 h 34612"/>
                <a:gd name="connsiteX2" fmla="*/ 655 w 34612"/>
                <a:gd name="connsiteY2" fmla="*/ 18537 h 34612"/>
                <a:gd name="connsiteX3" fmla="*/ 18538 w 34612"/>
                <a:gd name="connsiteY3" fmla="*/ 654 h 34612"/>
                <a:gd name="connsiteX4" fmla="*/ 36420 w 34612"/>
                <a:gd name="connsiteY4" fmla="*/ 18537 h 3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12" h="34612">
                  <a:moveTo>
                    <a:pt x="36420" y="18537"/>
                  </a:moveTo>
                  <a:cubicBezTo>
                    <a:pt x="36420" y="28414"/>
                    <a:pt x="28414" y="36420"/>
                    <a:pt x="18538" y="36420"/>
                  </a:cubicBezTo>
                  <a:cubicBezTo>
                    <a:pt x="8661" y="36420"/>
                    <a:pt x="655" y="28414"/>
                    <a:pt x="655" y="18537"/>
                  </a:cubicBezTo>
                  <a:cubicBezTo>
                    <a:pt x="655" y="8661"/>
                    <a:pt x="8661" y="654"/>
                    <a:pt x="18538" y="654"/>
                  </a:cubicBezTo>
                  <a:cubicBezTo>
                    <a:pt x="28414" y="654"/>
                    <a:pt x="36420" y="8661"/>
                    <a:pt x="36420" y="18537"/>
                  </a:cubicBez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D8C96F8D-9405-40F6-9605-702BAD484C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527" y="2274485"/>
            <a:ext cx="4747270" cy="3090448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6" name="Inhalt 1">
            <a:extLst>
              <a:ext uri="{FF2B5EF4-FFF2-40B4-BE49-F238E27FC236}">
                <a16:creationId xmlns:a16="http://schemas.microsoft.com/office/drawing/2014/main" id="{F6FDD4E6-A8CA-443B-B136-7D5A926B3436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540000" y="3537012"/>
            <a:ext cx="4484284" cy="161582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A037379-F9E1-491D-8434-49765401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1" name="Untertitel 2">
            <a:extLst>
              <a:ext uri="{FF2B5EF4-FFF2-40B4-BE49-F238E27FC236}">
                <a16:creationId xmlns:a16="http://schemas.microsoft.com/office/drawing/2014/main" id="{D0D68713-6CF1-4CC1-8B9F-63D7BE838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2" name="Titel 2">
            <a:extLst>
              <a:ext uri="{FF2B5EF4-FFF2-40B4-BE49-F238E27FC236}">
                <a16:creationId xmlns:a16="http://schemas.microsoft.com/office/drawing/2014/main" id="{336AD4F6-9E27-4E43-8D53-075FD9A61C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3" name="Titel 2">
            <a:extLst>
              <a:ext uri="{FF2B5EF4-FFF2-40B4-BE49-F238E27FC236}">
                <a16:creationId xmlns:a16="http://schemas.microsoft.com/office/drawing/2014/main" id="{0C170CC4-D5F5-4985-9A2F-8F0C6BAA16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4" name="Titel 2">
            <a:extLst>
              <a:ext uri="{FF2B5EF4-FFF2-40B4-BE49-F238E27FC236}">
                <a16:creationId xmlns:a16="http://schemas.microsoft.com/office/drawing/2014/main" id="{9A6E42A4-0592-435B-9F17-43940262CC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074474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fik 5">
            <a:extLst>
              <a:ext uri="{FF2B5EF4-FFF2-40B4-BE49-F238E27FC236}">
                <a16:creationId xmlns:a16="http://schemas.microsoft.com/office/drawing/2014/main" id="{BFCB8462-27B7-461B-9077-0D850A393457}"/>
              </a:ext>
            </a:extLst>
          </p:cNvPr>
          <p:cNvGrpSpPr/>
          <p:nvPr userDrawn="1"/>
        </p:nvGrpSpPr>
        <p:grpSpPr>
          <a:xfrm>
            <a:off x="6417082" y="1623429"/>
            <a:ext cx="3060292" cy="4326521"/>
            <a:chOff x="4223534" y="1623429"/>
            <a:chExt cx="3060292" cy="4326521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0BB8756-09AF-4EA9-B385-9A704D1BE442}"/>
                </a:ext>
              </a:extLst>
            </p:cNvPr>
            <p:cNvSpPr/>
            <p:nvPr/>
          </p:nvSpPr>
          <p:spPr>
            <a:xfrm>
              <a:off x="4222880" y="1622775"/>
              <a:ext cx="3060292" cy="4326521"/>
            </a:xfrm>
            <a:custGeom>
              <a:avLst/>
              <a:gdLst>
                <a:gd name="connsiteX0" fmla="*/ 2935478 w 3060292"/>
                <a:gd name="connsiteY0" fmla="*/ 4327176 h 4326521"/>
                <a:gd name="connsiteX1" fmla="*/ 127277 w 3060292"/>
                <a:gd name="connsiteY1" fmla="*/ 4327176 h 4326521"/>
                <a:gd name="connsiteX2" fmla="*/ 654 w 3060292"/>
                <a:gd name="connsiteY2" fmla="*/ 4200553 h 4326521"/>
                <a:gd name="connsiteX3" fmla="*/ 654 w 3060292"/>
                <a:gd name="connsiteY3" fmla="*/ 127277 h 4326521"/>
                <a:gd name="connsiteX4" fmla="*/ 127277 w 3060292"/>
                <a:gd name="connsiteY4" fmla="*/ 654 h 4326521"/>
                <a:gd name="connsiteX5" fmla="*/ 2935478 w 3060292"/>
                <a:gd name="connsiteY5" fmla="*/ 654 h 4326521"/>
                <a:gd name="connsiteX6" fmla="*/ 3062100 w 3060292"/>
                <a:gd name="connsiteY6" fmla="*/ 127277 h 4326521"/>
                <a:gd name="connsiteX7" fmla="*/ 3062100 w 3060292"/>
                <a:gd name="connsiteY7" fmla="*/ 4200264 h 4326521"/>
                <a:gd name="connsiteX8" fmla="*/ 2935478 w 3060292"/>
                <a:gd name="connsiteY8" fmla="*/ 4327176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0292" h="4326521">
                  <a:moveTo>
                    <a:pt x="2935478" y="4327176"/>
                  </a:moveTo>
                  <a:lnTo>
                    <a:pt x="127277" y="4327176"/>
                  </a:lnTo>
                  <a:cubicBezTo>
                    <a:pt x="57188" y="4327176"/>
                    <a:pt x="654" y="4270354"/>
                    <a:pt x="654" y="4200553"/>
                  </a:cubicBezTo>
                  <a:lnTo>
                    <a:pt x="654" y="127277"/>
                  </a:lnTo>
                  <a:cubicBezTo>
                    <a:pt x="654" y="57476"/>
                    <a:pt x="57476" y="654"/>
                    <a:pt x="127277" y="654"/>
                  </a:cubicBezTo>
                  <a:lnTo>
                    <a:pt x="2935478" y="654"/>
                  </a:lnTo>
                  <a:cubicBezTo>
                    <a:pt x="3005567" y="654"/>
                    <a:pt x="3062100" y="57476"/>
                    <a:pt x="3062100" y="127277"/>
                  </a:cubicBezTo>
                  <a:lnTo>
                    <a:pt x="3062100" y="4200264"/>
                  </a:lnTo>
                  <a:cubicBezTo>
                    <a:pt x="3062100" y="4270354"/>
                    <a:pt x="3005567" y="4327176"/>
                    <a:pt x="2935478" y="43271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54CCD54F-B0F6-4880-A0E7-44D3DCA7F897}"/>
                </a:ext>
              </a:extLst>
            </p:cNvPr>
            <p:cNvSpPr/>
            <p:nvPr/>
          </p:nvSpPr>
          <p:spPr>
            <a:xfrm>
              <a:off x="4314313" y="1959378"/>
              <a:ext cx="2875694" cy="3625625"/>
            </a:xfrm>
            <a:custGeom>
              <a:avLst/>
              <a:gdLst>
                <a:gd name="connsiteX0" fmla="*/ 654 w 2875693"/>
                <a:gd name="connsiteY0" fmla="*/ 654 h 3625624"/>
                <a:gd name="connsiteX1" fmla="*/ 2875195 w 2875693"/>
                <a:gd name="connsiteY1" fmla="*/ 654 h 3625624"/>
                <a:gd name="connsiteX2" fmla="*/ 2875195 w 2875693"/>
                <a:gd name="connsiteY2" fmla="*/ 3625126 h 3625624"/>
                <a:gd name="connsiteX3" fmla="*/ 655 w 2875693"/>
                <a:gd name="connsiteY3" fmla="*/ 3625126 h 362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693" h="3625624">
                  <a:moveTo>
                    <a:pt x="654" y="654"/>
                  </a:moveTo>
                  <a:lnTo>
                    <a:pt x="2875195" y="654"/>
                  </a:lnTo>
                  <a:lnTo>
                    <a:pt x="2875195" y="3625126"/>
                  </a:lnTo>
                  <a:lnTo>
                    <a:pt x="655" y="3625126"/>
                  </a:lnTo>
                  <a:close/>
                </a:path>
              </a:pathLst>
            </a:custGeom>
            <a:solidFill>
              <a:schemeClr val="bg2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84616DDF-2A20-43B0-8525-9F7C379D39AF}"/>
                </a:ext>
              </a:extLst>
            </p:cNvPr>
            <p:cNvSpPr/>
            <p:nvPr/>
          </p:nvSpPr>
          <p:spPr>
            <a:xfrm>
              <a:off x="5635633" y="5719702"/>
              <a:ext cx="291319" cy="115374"/>
            </a:xfrm>
            <a:custGeom>
              <a:avLst/>
              <a:gdLst>
                <a:gd name="connsiteX0" fmla="*/ 252458 w 291319"/>
                <a:gd name="connsiteY0" fmla="*/ 116605 h 115373"/>
                <a:gd name="connsiteX1" fmla="*/ 39305 w 291319"/>
                <a:gd name="connsiteY1" fmla="*/ 116605 h 115373"/>
                <a:gd name="connsiteX2" fmla="*/ 654 w 291319"/>
                <a:gd name="connsiteY2" fmla="*/ 77955 h 115373"/>
                <a:gd name="connsiteX3" fmla="*/ 654 w 291319"/>
                <a:gd name="connsiteY3" fmla="*/ 39305 h 115373"/>
                <a:gd name="connsiteX4" fmla="*/ 39305 w 291319"/>
                <a:gd name="connsiteY4" fmla="*/ 654 h 115373"/>
                <a:gd name="connsiteX5" fmla="*/ 252458 w 291319"/>
                <a:gd name="connsiteY5" fmla="*/ 654 h 115373"/>
                <a:gd name="connsiteX6" fmla="*/ 291108 w 291319"/>
                <a:gd name="connsiteY6" fmla="*/ 39305 h 115373"/>
                <a:gd name="connsiteX7" fmla="*/ 291108 w 291319"/>
                <a:gd name="connsiteY7" fmla="*/ 77955 h 115373"/>
                <a:gd name="connsiteX8" fmla="*/ 252458 w 291319"/>
                <a:gd name="connsiteY8" fmla="*/ 116605 h 11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19" h="115373">
                  <a:moveTo>
                    <a:pt x="252458" y="116605"/>
                  </a:moveTo>
                  <a:lnTo>
                    <a:pt x="39305" y="116605"/>
                  </a:lnTo>
                  <a:cubicBezTo>
                    <a:pt x="17961" y="116605"/>
                    <a:pt x="654" y="99299"/>
                    <a:pt x="654" y="77955"/>
                  </a:cubicBezTo>
                  <a:lnTo>
                    <a:pt x="654" y="39305"/>
                  </a:lnTo>
                  <a:cubicBezTo>
                    <a:pt x="654" y="17961"/>
                    <a:pt x="17961" y="654"/>
                    <a:pt x="39305" y="654"/>
                  </a:cubicBezTo>
                  <a:lnTo>
                    <a:pt x="252458" y="654"/>
                  </a:lnTo>
                  <a:cubicBezTo>
                    <a:pt x="273802" y="654"/>
                    <a:pt x="291108" y="17961"/>
                    <a:pt x="291108" y="39305"/>
                  </a:cubicBezTo>
                  <a:lnTo>
                    <a:pt x="291108" y="77955"/>
                  </a:lnTo>
                  <a:cubicBezTo>
                    <a:pt x="291108" y="99299"/>
                    <a:pt x="273802" y="116605"/>
                    <a:pt x="252458" y="116605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A062469-01B4-427B-A2A9-986264DEC6CE}"/>
                </a:ext>
              </a:extLst>
            </p:cNvPr>
            <p:cNvSpPr/>
            <p:nvPr/>
          </p:nvSpPr>
          <p:spPr>
            <a:xfrm>
              <a:off x="5725783" y="1779942"/>
              <a:ext cx="60571" cy="60571"/>
            </a:xfrm>
            <a:custGeom>
              <a:avLst/>
              <a:gdLst>
                <a:gd name="connsiteX0" fmla="*/ 36329 w 60571"/>
                <a:gd name="connsiteY0" fmla="*/ 6488 h 60571"/>
                <a:gd name="connsiteX1" fmla="*/ 54769 w 60571"/>
                <a:gd name="connsiteY1" fmla="*/ 36328 h 60571"/>
                <a:gd name="connsiteX2" fmla="*/ 24928 w 60571"/>
                <a:gd name="connsiteY2" fmla="*/ 54769 h 60571"/>
                <a:gd name="connsiteX3" fmla="*/ 6488 w 60571"/>
                <a:gd name="connsiteY3" fmla="*/ 24928 h 60571"/>
                <a:gd name="connsiteX4" fmla="*/ 36329 w 60571"/>
                <a:gd name="connsiteY4" fmla="*/ 6488 h 6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1" h="60571">
                  <a:moveTo>
                    <a:pt x="36329" y="6488"/>
                  </a:moveTo>
                  <a:cubicBezTo>
                    <a:pt x="49661" y="9636"/>
                    <a:pt x="57917" y="22996"/>
                    <a:pt x="54769" y="36328"/>
                  </a:cubicBezTo>
                  <a:cubicBezTo>
                    <a:pt x="51621" y="49661"/>
                    <a:pt x="38260" y="57917"/>
                    <a:pt x="24928" y="54769"/>
                  </a:cubicBezTo>
                  <a:cubicBezTo>
                    <a:pt x="11595" y="51621"/>
                    <a:pt x="3339" y="38260"/>
                    <a:pt x="6488" y="24928"/>
                  </a:cubicBezTo>
                  <a:cubicBezTo>
                    <a:pt x="9636" y="11595"/>
                    <a:pt x="22996" y="3339"/>
                    <a:pt x="36329" y="6488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8FA97EC-7863-410C-B7E7-4BF5C52939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7224" y="1964113"/>
            <a:ext cx="2880009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0" name="Inhalt 1">
            <a:extLst>
              <a:ext uri="{FF2B5EF4-FFF2-40B4-BE49-F238E27FC236}">
                <a16:creationId xmlns:a16="http://schemas.microsoft.com/office/drawing/2014/main" id="{7C846FFD-DF03-4351-B631-66A6EB94D8ED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540000" y="3537012"/>
            <a:ext cx="4817004" cy="161582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A18C00-A31A-4F9C-A583-31E0C327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0E0928DF-E1EB-4A6D-ADFA-F3BD023CC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AD323ED6-E90E-4647-AEEE-F54F46BEAC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7" name="Titel 2">
            <a:extLst>
              <a:ext uri="{FF2B5EF4-FFF2-40B4-BE49-F238E27FC236}">
                <a16:creationId xmlns:a16="http://schemas.microsoft.com/office/drawing/2014/main" id="{A92007BA-B86D-4C20-84F1-8ED41CC4C0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F135D602-AEFF-4C7C-8CD8-4F5BDC655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147027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afik 5">
            <a:extLst>
              <a:ext uri="{FF2B5EF4-FFF2-40B4-BE49-F238E27FC236}">
                <a16:creationId xmlns:a16="http://schemas.microsoft.com/office/drawing/2014/main" id="{A4601637-D41D-46A0-924A-197920861414}"/>
              </a:ext>
            </a:extLst>
          </p:cNvPr>
          <p:cNvGrpSpPr/>
          <p:nvPr userDrawn="1"/>
        </p:nvGrpSpPr>
        <p:grpSpPr>
          <a:xfrm>
            <a:off x="5059078" y="1622776"/>
            <a:ext cx="2073845" cy="4326521"/>
            <a:chOff x="4716104" y="1622776"/>
            <a:chExt cx="2073845" cy="4326521"/>
          </a:xfrm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2BE4D1EA-AA7D-4238-A559-EB336D00A779}"/>
                </a:ext>
              </a:extLst>
            </p:cNvPr>
            <p:cNvSpPr/>
            <p:nvPr/>
          </p:nvSpPr>
          <p:spPr>
            <a:xfrm>
              <a:off x="4716104" y="1622776"/>
              <a:ext cx="2073845" cy="4326521"/>
            </a:xfrm>
            <a:custGeom>
              <a:avLst/>
              <a:gdLst>
                <a:gd name="connsiteX0" fmla="*/ 1834232 w 2073845"/>
                <a:gd name="connsiteY0" fmla="*/ 4327174 h 4326521"/>
                <a:gd name="connsiteX1" fmla="*/ 240054 w 2073845"/>
                <a:gd name="connsiteY1" fmla="*/ 4327174 h 4326521"/>
                <a:gd name="connsiteX2" fmla="*/ 653 w 2073845"/>
                <a:gd name="connsiteY2" fmla="*/ 4087773 h 4326521"/>
                <a:gd name="connsiteX3" fmla="*/ 653 w 2073845"/>
                <a:gd name="connsiteY3" fmla="*/ 240054 h 4326521"/>
                <a:gd name="connsiteX4" fmla="*/ 240054 w 2073845"/>
                <a:gd name="connsiteY4" fmla="*/ 653 h 4326521"/>
                <a:gd name="connsiteX5" fmla="*/ 1833943 w 2073845"/>
                <a:gd name="connsiteY5" fmla="*/ 653 h 4326521"/>
                <a:gd name="connsiteX6" fmla="*/ 2073344 w 2073845"/>
                <a:gd name="connsiteY6" fmla="*/ 240054 h 4326521"/>
                <a:gd name="connsiteX7" fmla="*/ 2073344 w 2073845"/>
                <a:gd name="connsiteY7" fmla="*/ 4087773 h 4326521"/>
                <a:gd name="connsiteX8" fmla="*/ 1834232 w 2073845"/>
                <a:gd name="connsiteY8" fmla="*/ 4327174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3845" h="4326521">
                  <a:moveTo>
                    <a:pt x="1834232" y="4327174"/>
                  </a:moveTo>
                  <a:lnTo>
                    <a:pt x="240054" y="4327174"/>
                  </a:lnTo>
                  <a:cubicBezTo>
                    <a:pt x="107662" y="4327174"/>
                    <a:pt x="653" y="4219877"/>
                    <a:pt x="653" y="4087773"/>
                  </a:cubicBezTo>
                  <a:lnTo>
                    <a:pt x="653" y="240054"/>
                  </a:lnTo>
                  <a:cubicBezTo>
                    <a:pt x="653" y="107951"/>
                    <a:pt x="107951" y="653"/>
                    <a:pt x="240054" y="653"/>
                  </a:cubicBezTo>
                  <a:lnTo>
                    <a:pt x="1833943" y="653"/>
                  </a:lnTo>
                  <a:cubicBezTo>
                    <a:pt x="1966335" y="653"/>
                    <a:pt x="2073344" y="107951"/>
                    <a:pt x="2073344" y="240054"/>
                  </a:cubicBezTo>
                  <a:lnTo>
                    <a:pt x="2073344" y="4087773"/>
                  </a:lnTo>
                  <a:cubicBezTo>
                    <a:pt x="2073633" y="4219877"/>
                    <a:pt x="1966335" y="4327174"/>
                    <a:pt x="1834232" y="43271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645D62E-FD1D-4CC1-A875-0F704BE963F8}"/>
                </a:ext>
              </a:extLst>
            </p:cNvPr>
            <p:cNvSpPr/>
            <p:nvPr/>
          </p:nvSpPr>
          <p:spPr>
            <a:xfrm>
              <a:off x="4825998" y="2188108"/>
              <a:ext cx="1851750" cy="3195857"/>
            </a:xfrm>
            <a:custGeom>
              <a:avLst/>
              <a:gdLst>
                <a:gd name="connsiteX0" fmla="*/ 653 w 1851750"/>
                <a:gd name="connsiteY0" fmla="*/ 653 h 3195856"/>
                <a:gd name="connsiteX1" fmla="*/ 1853845 w 1851750"/>
                <a:gd name="connsiteY1" fmla="*/ 653 h 3195856"/>
                <a:gd name="connsiteX2" fmla="*/ 1853845 w 1851750"/>
                <a:gd name="connsiteY2" fmla="*/ 3196510 h 3195856"/>
                <a:gd name="connsiteX3" fmla="*/ 653 w 1851750"/>
                <a:gd name="connsiteY3" fmla="*/ 3196510 h 31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750" h="3195856">
                  <a:moveTo>
                    <a:pt x="653" y="653"/>
                  </a:moveTo>
                  <a:lnTo>
                    <a:pt x="1853845" y="653"/>
                  </a:lnTo>
                  <a:lnTo>
                    <a:pt x="1853845" y="3196510"/>
                  </a:lnTo>
                  <a:lnTo>
                    <a:pt x="653" y="3196510"/>
                  </a:lnTo>
                  <a:close/>
                </a:path>
              </a:pathLst>
            </a:custGeom>
            <a:solidFill>
              <a:schemeClr val="bg2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28DD96B9-3887-465C-AC97-7F630F395E90}"/>
                </a:ext>
              </a:extLst>
            </p:cNvPr>
            <p:cNvSpPr/>
            <p:nvPr/>
          </p:nvSpPr>
          <p:spPr>
            <a:xfrm>
              <a:off x="5520837" y="1944381"/>
              <a:ext cx="447074" cy="63456"/>
            </a:xfrm>
            <a:custGeom>
              <a:avLst/>
              <a:gdLst>
                <a:gd name="connsiteX0" fmla="*/ 31804 w 447073"/>
                <a:gd name="connsiteY0" fmla="*/ 63820 h 63455"/>
                <a:gd name="connsiteX1" fmla="*/ 653 w 447073"/>
                <a:gd name="connsiteY1" fmla="*/ 32669 h 63455"/>
                <a:gd name="connsiteX2" fmla="*/ 653 w 447073"/>
                <a:gd name="connsiteY2" fmla="*/ 31804 h 63455"/>
                <a:gd name="connsiteX3" fmla="*/ 31804 w 447073"/>
                <a:gd name="connsiteY3" fmla="*/ 653 h 63455"/>
                <a:gd name="connsiteX4" fmla="*/ 417441 w 447073"/>
                <a:gd name="connsiteY4" fmla="*/ 653 h 63455"/>
                <a:gd name="connsiteX5" fmla="*/ 448592 w 447073"/>
                <a:gd name="connsiteY5" fmla="*/ 31804 h 63455"/>
                <a:gd name="connsiteX6" fmla="*/ 448592 w 447073"/>
                <a:gd name="connsiteY6" fmla="*/ 32669 h 63455"/>
                <a:gd name="connsiteX7" fmla="*/ 417441 w 447073"/>
                <a:gd name="connsiteY7" fmla="*/ 63820 h 63455"/>
                <a:gd name="connsiteX8" fmla="*/ 31804 w 447073"/>
                <a:gd name="connsiteY8" fmla="*/ 63820 h 6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73" h="63455">
                  <a:moveTo>
                    <a:pt x="31804" y="63820"/>
                  </a:moveTo>
                  <a:cubicBezTo>
                    <a:pt x="14786" y="63820"/>
                    <a:pt x="653" y="49975"/>
                    <a:pt x="653" y="32669"/>
                  </a:cubicBezTo>
                  <a:lnTo>
                    <a:pt x="653" y="31804"/>
                  </a:lnTo>
                  <a:cubicBezTo>
                    <a:pt x="653" y="14786"/>
                    <a:pt x="14498" y="653"/>
                    <a:pt x="31804" y="653"/>
                  </a:cubicBezTo>
                  <a:lnTo>
                    <a:pt x="417441" y="653"/>
                  </a:lnTo>
                  <a:cubicBezTo>
                    <a:pt x="434459" y="653"/>
                    <a:pt x="448592" y="14498"/>
                    <a:pt x="448592" y="31804"/>
                  </a:cubicBezTo>
                  <a:lnTo>
                    <a:pt x="448592" y="32669"/>
                  </a:lnTo>
                  <a:cubicBezTo>
                    <a:pt x="448592" y="49687"/>
                    <a:pt x="434747" y="63820"/>
                    <a:pt x="417441" y="63820"/>
                  </a:cubicBezTo>
                  <a:lnTo>
                    <a:pt x="31804" y="63820"/>
                  </a:ln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B287CD0A-BF1F-4A3B-A0A1-7BE11F8A1E20}"/>
                </a:ext>
              </a:extLst>
            </p:cNvPr>
            <p:cNvSpPr/>
            <p:nvPr/>
          </p:nvSpPr>
          <p:spPr>
            <a:xfrm>
              <a:off x="5697647" y="1772185"/>
              <a:ext cx="95183" cy="95183"/>
            </a:xfrm>
            <a:custGeom>
              <a:avLst/>
              <a:gdLst>
                <a:gd name="connsiteX0" fmla="*/ 94683 w 95183"/>
                <a:gd name="connsiteY0" fmla="*/ 47668 h 95183"/>
                <a:gd name="connsiteX1" fmla="*/ 47668 w 95183"/>
                <a:gd name="connsiteY1" fmla="*/ 94683 h 95183"/>
                <a:gd name="connsiteX2" fmla="*/ 653 w 95183"/>
                <a:gd name="connsiteY2" fmla="*/ 47668 h 95183"/>
                <a:gd name="connsiteX3" fmla="*/ 47668 w 95183"/>
                <a:gd name="connsiteY3" fmla="*/ 653 h 95183"/>
                <a:gd name="connsiteX4" fmla="*/ 94683 w 95183"/>
                <a:gd name="connsiteY4" fmla="*/ 47668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3" h="95183">
                  <a:moveTo>
                    <a:pt x="94683" y="47668"/>
                  </a:moveTo>
                  <a:cubicBezTo>
                    <a:pt x="94683" y="73633"/>
                    <a:pt x="73633" y="94683"/>
                    <a:pt x="47668" y="94683"/>
                  </a:cubicBezTo>
                  <a:cubicBezTo>
                    <a:pt x="21702" y="94683"/>
                    <a:pt x="653" y="73633"/>
                    <a:pt x="653" y="47668"/>
                  </a:cubicBezTo>
                  <a:cubicBezTo>
                    <a:pt x="653" y="21702"/>
                    <a:pt x="21702" y="653"/>
                    <a:pt x="47668" y="653"/>
                  </a:cubicBezTo>
                  <a:cubicBezTo>
                    <a:pt x="73633" y="653"/>
                    <a:pt x="94683" y="21702"/>
                    <a:pt x="94683" y="47668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9D46CAC2-6350-4E4E-97E0-80FE82D298D6}"/>
                </a:ext>
              </a:extLst>
            </p:cNvPr>
            <p:cNvSpPr/>
            <p:nvPr/>
          </p:nvSpPr>
          <p:spPr>
            <a:xfrm>
              <a:off x="5501223" y="5564237"/>
              <a:ext cx="470148" cy="187483"/>
            </a:xfrm>
            <a:custGeom>
              <a:avLst/>
              <a:gdLst>
                <a:gd name="connsiteX0" fmla="*/ 409076 w 470148"/>
                <a:gd name="connsiteY0" fmla="*/ 189289 h 187482"/>
                <a:gd name="connsiteX1" fmla="*/ 63532 w 470148"/>
                <a:gd name="connsiteY1" fmla="*/ 189289 h 187482"/>
                <a:gd name="connsiteX2" fmla="*/ 653 w 470148"/>
                <a:gd name="connsiteY2" fmla="*/ 126410 h 187482"/>
                <a:gd name="connsiteX3" fmla="*/ 653 w 470148"/>
                <a:gd name="connsiteY3" fmla="*/ 63532 h 187482"/>
                <a:gd name="connsiteX4" fmla="*/ 63532 w 470148"/>
                <a:gd name="connsiteY4" fmla="*/ 653 h 187482"/>
                <a:gd name="connsiteX5" fmla="*/ 409076 w 470148"/>
                <a:gd name="connsiteY5" fmla="*/ 653 h 187482"/>
                <a:gd name="connsiteX6" fmla="*/ 471955 w 470148"/>
                <a:gd name="connsiteY6" fmla="*/ 63532 h 187482"/>
                <a:gd name="connsiteX7" fmla="*/ 471955 w 470148"/>
                <a:gd name="connsiteY7" fmla="*/ 126410 h 187482"/>
                <a:gd name="connsiteX8" fmla="*/ 409076 w 470148"/>
                <a:gd name="connsiteY8" fmla="*/ 189289 h 18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148" h="187482">
                  <a:moveTo>
                    <a:pt x="409076" y="189289"/>
                  </a:moveTo>
                  <a:lnTo>
                    <a:pt x="63532" y="189289"/>
                  </a:lnTo>
                  <a:cubicBezTo>
                    <a:pt x="28919" y="189289"/>
                    <a:pt x="653" y="161023"/>
                    <a:pt x="653" y="126410"/>
                  </a:cubicBezTo>
                  <a:lnTo>
                    <a:pt x="653" y="63532"/>
                  </a:lnTo>
                  <a:cubicBezTo>
                    <a:pt x="653" y="28920"/>
                    <a:pt x="28919" y="653"/>
                    <a:pt x="63532" y="653"/>
                  </a:cubicBezTo>
                  <a:lnTo>
                    <a:pt x="409076" y="653"/>
                  </a:lnTo>
                  <a:cubicBezTo>
                    <a:pt x="443688" y="653"/>
                    <a:pt x="471955" y="28920"/>
                    <a:pt x="471955" y="63532"/>
                  </a:cubicBezTo>
                  <a:lnTo>
                    <a:pt x="471955" y="126410"/>
                  </a:lnTo>
                  <a:cubicBezTo>
                    <a:pt x="471955" y="161311"/>
                    <a:pt x="443688" y="189289"/>
                    <a:pt x="409076" y="189289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A601D066-2523-4CC8-9E5C-EAB146583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2952" y="2164040"/>
            <a:ext cx="1886097" cy="324399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5" name="Inhalt 1">
            <a:extLst>
              <a:ext uri="{FF2B5EF4-FFF2-40B4-BE49-F238E27FC236}">
                <a16:creationId xmlns:a16="http://schemas.microsoft.com/office/drawing/2014/main" id="{0A1D3814-E0F4-4F05-868A-0B72CDEEC588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540000" y="3537012"/>
            <a:ext cx="4193925" cy="161582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9911EA8-D4BA-442D-BD15-08DB28FF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CA5D511A-524F-4CC6-AB6A-701A04D3F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F81389E7-1258-49D8-9345-07CAD69762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9" name="Titel 2">
            <a:extLst>
              <a:ext uri="{FF2B5EF4-FFF2-40B4-BE49-F238E27FC236}">
                <a16:creationId xmlns:a16="http://schemas.microsoft.com/office/drawing/2014/main" id="{B7913A1F-0467-43B0-8215-B3FD4D753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30" name="Titel 2">
            <a:extLst>
              <a:ext uri="{FF2B5EF4-FFF2-40B4-BE49-F238E27FC236}">
                <a16:creationId xmlns:a16="http://schemas.microsoft.com/office/drawing/2014/main" id="{F82FD09E-B45A-4FC1-8510-B194917BE3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122088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afik 5">
            <a:extLst>
              <a:ext uri="{FF2B5EF4-FFF2-40B4-BE49-F238E27FC236}">
                <a16:creationId xmlns:a16="http://schemas.microsoft.com/office/drawing/2014/main" id="{ACB11F9A-F669-415C-86CA-F9E3350273B9}"/>
              </a:ext>
            </a:extLst>
          </p:cNvPr>
          <p:cNvGrpSpPr/>
          <p:nvPr userDrawn="1"/>
        </p:nvGrpSpPr>
        <p:grpSpPr>
          <a:xfrm>
            <a:off x="3184108" y="1634869"/>
            <a:ext cx="5823784" cy="4676486"/>
            <a:chOff x="2996216" y="1534602"/>
            <a:chExt cx="5823784" cy="4676486"/>
          </a:xfrm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BB1E75A-7E4B-4850-A660-C30A8860FED5}"/>
                </a:ext>
              </a:extLst>
            </p:cNvPr>
            <p:cNvSpPr/>
            <p:nvPr/>
          </p:nvSpPr>
          <p:spPr>
            <a:xfrm>
              <a:off x="2997010" y="5008155"/>
              <a:ext cx="5817549" cy="530002"/>
            </a:xfrm>
            <a:custGeom>
              <a:avLst/>
              <a:gdLst>
                <a:gd name="connsiteX0" fmla="*/ 5676772 w 5817548"/>
                <a:gd name="connsiteY0" fmla="*/ 529831 h 530001"/>
                <a:gd name="connsiteX1" fmla="*/ 144177 w 5817548"/>
                <a:gd name="connsiteY1" fmla="*/ 529831 h 530001"/>
                <a:gd name="connsiteX2" fmla="*/ 765 w 5817548"/>
                <a:gd name="connsiteY2" fmla="*/ 388913 h 530001"/>
                <a:gd name="connsiteX3" fmla="*/ 765 w 5817548"/>
                <a:gd name="connsiteY3" fmla="*/ 765 h 530001"/>
                <a:gd name="connsiteX4" fmla="*/ 5819873 w 5817548"/>
                <a:gd name="connsiteY4" fmla="*/ 765 h 530001"/>
                <a:gd name="connsiteX5" fmla="*/ 5819873 w 5817548"/>
                <a:gd name="connsiteY5" fmla="*/ 388913 h 530001"/>
                <a:gd name="connsiteX6" fmla="*/ 5676772 w 5817548"/>
                <a:gd name="connsiteY6" fmla="*/ 529831 h 5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7548" h="530001">
                  <a:moveTo>
                    <a:pt x="5676772" y="529831"/>
                  </a:moveTo>
                  <a:lnTo>
                    <a:pt x="144177" y="529831"/>
                  </a:lnTo>
                  <a:cubicBezTo>
                    <a:pt x="64989" y="529831"/>
                    <a:pt x="765" y="466855"/>
                    <a:pt x="765" y="388913"/>
                  </a:cubicBezTo>
                  <a:lnTo>
                    <a:pt x="765" y="765"/>
                  </a:lnTo>
                  <a:lnTo>
                    <a:pt x="5819873" y="765"/>
                  </a:lnTo>
                  <a:lnTo>
                    <a:pt x="5819873" y="388913"/>
                  </a:lnTo>
                  <a:cubicBezTo>
                    <a:pt x="5820184" y="466855"/>
                    <a:pt x="5755961" y="529831"/>
                    <a:pt x="5676772" y="52983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8C794113-5549-497A-8668-D6D8FDE761D9}"/>
                </a:ext>
              </a:extLst>
            </p:cNvPr>
            <p:cNvSpPr/>
            <p:nvPr/>
          </p:nvSpPr>
          <p:spPr>
            <a:xfrm>
              <a:off x="2995451" y="1533837"/>
              <a:ext cx="5823784" cy="3473070"/>
            </a:xfrm>
            <a:custGeom>
              <a:avLst/>
              <a:gdLst>
                <a:gd name="connsiteX0" fmla="*/ 5823302 w 5823784"/>
                <a:gd name="connsiteY0" fmla="*/ 3475082 h 3473070"/>
                <a:gd name="connsiteX1" fmla="*/ 765 w 5823784"/>
                <a:gd name="connsiteY1" fmla="*/ 3475082 h 3473070"/>
                <a:gd name="connsiteX2" fmla="*/ 765 w 5823784"/>
                <a:gd name="connsiteY2" fmla="*/ 72783 h 3473070"/>
                <a:gd name="connsiteX3" fmla="*/ 72783 w 5823784"/>
                <a:gd name="connsiteY3" fmla="*/ 765 h 3473070"/>
                <a:gd name="connsiteX4" fmla="*/ 5751284 w 5823784"/>
                <a:gd name="connsiteY4" fmla="*/ 765 h 3473070"/>
                <a:gd name="connsiteX5" fmla="*/ 5823302 w 5823784"/>
                <a:gd name="connsiteY5" fmla="*/ 72783 h 3473070"/>
                <a:gd name="connsiteX6" fmla="*/ 5823302 w 5823784"/>
                <a:gd name="connsiteY6" fmla="*/ 3475082 h 347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3784" h="3473070">
                  <a:moveTo>
                    <a:pt x="5823302" y="3475082"/>
                  </a:moveTo>
                  <a:lnTo>
                    <a:pt x="765" y="3475082"/>
                  </a:lnTo>
                  <a:lnTo>
                    <a:pt x="765" y="72783"/>
                  </a:lnTo>
                  <a:cubicBezTo>
                    <a:pt x="765" y="32877"/>
                    <a:pt x="32877" y="765"/>
                    <a:pt x="72783" y="765"/>
                  </a:cubicBezTo>
                  <a:lnTo>
                    <a:pt x="5751284" y="765"/>
                  </a:lnTo>
                  <a:cubicBezTo>
                    <a:pt x="5791190" y="765"/>
                    <a:pt x="5823302" y="32877"/>
                    <a:pt x="5823302" y="72783"/>
                  </a:cubicBezTo>
                  <a:lnTo>
                    <a:pt x="5823302" y="3475082"/>
                  </a:lnTo>
                  <a:close/>
                </a:path>
              </a:pathLst>
            </a:custGeom>
            <a:solidFill>
              <a:srgbClr val="47484C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A55DDF0-3C2E-4F86-93CA-E0EE76262B34}"/>
                </a:ext>
              </a:extLst>
            </p:cNvPr>
            <p:cNvSpPr/>
            <p:nvPr/>
          </p:nvSpPr>
          <p:spPr>
            <a:xfrm>
              <a:off x="3242370" y="1781379"/>
              <a:ext cx="5334312" cy="3002304"/>
            </a:xfrm>
            <a:custGeom>
              <a:avLst/>
              <a:gdLst>
                <a:gd name="connsiteX0" fmla="*/ 765 w 5334311"/>
                <a:gd name="connsiteY0" fmla="*/ 765 h 3002304"/>
                <a:gd name="connsiteX1" fmla="*/ 5335700 w 5334311"/>
                <a:gd name="connsiteY1" fmla="*/ 765 h 3002304"/>
                <a:gd name="connsiteX2" fmla="*/ 5335700 w 5334311"/>
                <a:gd name="connsiteY2" fmla="*/ 3002134 h 3002304"/>
                <a:gd name="connsiteX3" fmla="*/ 765 w 5334311"/>
                <a:gd name="connsiteY3" fmla="*/ 3002134 h 300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311" h="3002304">
                  <a:moveTo>
                    <a:pt x="765" y="765"/>
                  </a:moveTo>
                  <a:lnTo>
                    <a:pt x="5335700" y="765"/>
                  </a:lnTo>
                  <a:lnTo>
                    <a:pt x="5335700" y="3002134"/>
                  </a:lnTo>
                  <a:lnTo>
                    <a:pt x="765" y="3002134"/>
                  </a:lnTo>
                  <a:close/>
                </a:path>
              </a:pathLst>
            </a:custGeom>
            <a:solidFill>
              <a:srgbClr val="FFFFFF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08971FED-7CD9-424B-A708-B34136E7CD76}"/>
                </a:ext>
              </a:extLst>
            </p:cNvPr>
            <p:cNvSpPr/>
            <p:nvPr/>
          </p:nvSpPr>
          <p:spPr>
            <a:xfrm>
              <a:off x="5000728" y="5537221"/>
              <a:ext cx="1745888" cy="611061"/>
            </a:xfrm>
            <a:custGeom>
              <a:avLst/>
              <a:gdLst>
                <a:gd name="connsiteX0" fmla="*/ 1545876 w 1745888"/>
                <a:gd name="connsiteY0" fmla="*/ 554461 h 611060"/>
                <a:gd name="connsiteX1" fmla="*/ 1512205 w 1745888"/>
                <a:gd name="connsiteY1" fmla="*/ 515178 h 611060"/>
                <a:gd name="connsiteX2" fmla="*/ 1454217 w 1745888"/>
                <a:gd name="connsiteY2" fmla="*/ 765 h 611060"/>
                <a:gd name="connsiteX3" fmla="*/ 847209 w 1745888"/>
                <a:gd name="connsiteY3" fmla="*/ 765 h 611060"/>
                <a:gd name="connsiteX4" fmla="*/ 277301 w 1745888"/>
                <a:gd name="connsiteY4" fmla="*/ 765 h 611060"/>
                <a:gd name="connsiteX5" fmla="*/ 223054 w 1745888"/>
                <a:gd name="connsiteY5" fmla="*/ 515178 h 611060"/>
                <a:gd name="connsiteX6" fmla="*/ 191254 w 1745888"/>
                <a:gd name="connsiteY6" fmla="*/ 554461 h 611060"/>
                <a:gd name="connsiteX7" fmla="*/ 765 w 1745888"/>
                <a:gd name="connsiteY7" fmla="*/ 613073 h 611060"/>
                <a:gd name="connsiteX8" fmla="*/ 846897 w 1745888"/>
                <a:gd name="connsiteY8" fmla="*/ 613073 h 611060"/>
                <a:gd name="connsiteX9" fmla="*/ 1748212 w 1745888"/>
                <a:gd name="connsiteY9" fmla="*/ 613073 h 611060"/>
                <a:gd name="connsiteX10" fmla="*/ 1545876 w 1745888"/>
                <a:gd name="connsiteY10" fmla="*/ 554461 h 61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5888" h="611060">
                  <a:moveTo>
                    <a:pt x="1545876" y="554461"/>
                  </a:moveTo>
                  <a:cubicBezTo>
                    <a:pt x="1527482" y="549473"/>
                    <a:pt x="1514076" y="533884"/>
                    <a:pt x="1512205" y="515178"/>
                  </a:cubicBezTo>
                  <a:lnTo>
                    <a:pt x="1454217" y="765"/>
                  </a:lnTo>
                  <a:lnTo>
                    <a:pt x="847209" y="765"/>
                  </a:lnTo>
                  <a:lnTo>
                    <a:pt x="277301" y="765"/>
                  </a:lnTo>
                  <a:lnTo>
                    <a:pt x="223054" y="515178"/>
                  </a:lnTo>
                  <a:cubicBezTo>
                    <a:pt x="221183" y="533884"/>
                    <a:pt x="208401" y="549473"/>
                    <a:pt x="191254" y="554461"/>
                  </a:cubicBezTo>
                  <a:lnTo>
                    <a:pt x="765" y="613073"/>
                  </a:lnTo>
                  <a:lnTo>
                    <a:pt x="846897" y="613073"/>
                  </a:lnTo>
                  <a:lnTo>
                    <a:pt x="1748212" y="613073"/>
                  </a:lnTo>
                  <a:lnTo>
                    <a:pt x="1545876" y="554461"/>
                  </a:lnTo>
                  <a:close/>
                </a:path>
              </a:pathLst>
            </a:custGeom>
            <a:solidFill>
              <a:srgbClr val="DBDBDB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6121498-2867-4BDF-9126-68E89307ED8F}"/>
                </a:ext>
              </a:extLst>
            </p:cNvPr>
            <p:cNvSpPr/>
            <p:nvPr/>
          </p:nvSpPr>
          <p:spPr>
            <a:xfrm>
              <a:off x="5001040" y="6196294"/>
              <a:ext cx="1745888" cy="12471"/>
            </a:xfrm>
            <a:custGeom>
              <a:avLst/>
              <a:gdLst>
                <a:gd name="connsiteX0" fmla="*/ 846897 w 1745888"/>
                <a:gd name="connsiteY0" fmla="*/ 765 h 12470"/>
                <a:gd name="connsiteX1" fmla="*/ 765 w 1745888"/>
                <a:gd name="connsiteY1" fmla="*/ 765 h 12470"/>
                <a:gd name="connsiteX2" fmla="*/ 765 w 1745888"/>
                <a:gd name="connsiteY2" fmla="*/ 14794 h 12470"/>
                <a:gd name="connsiteX3" fmla="*/ 846897 w 1745888"/>
                <a:gd name="connsiteY3" fmla="*/ 14794 h 12470"/>
                <a:gd name="connsiteX4" fmla="*/ 1748212 w 1745888"/>
                <a:gd name="connsiteY4" fmla="*/ 14794 h 12470"/>
                <a:gd name="connsiteX5" fmla="*/ 1748212 w 1745888"/>
                <a:gd name="connsiteY5" fmla="*/ 765 h 1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12470">
                  <a:moveTo>
                    <a:pt x="846897" y="765"/>
                  </a:moveTo>
                  <a:lnTo>
                    <a:pt x="765" y="765"/>
                  </a:lnTo>
                  <a:lnTo>
                    <a:pt x="765" y="14794"/>
                  </a:lnTo>
                  <a:lnTo>
                    <a:pt x="846897" y="14794"/>
                  </a:lnTo>
                  <a:lnTo>
                    <a:pt x="1748212" y="14794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98A3A5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83473AC-FD00-4F10-ABD7-353979EB2BEB}"/>
                </a:ext>
              </a:extLst>
            </p:cNvPr>
            <p:cNvSpPr/>
            <p:nvPr/>
          </p:nvSpPr>
          <p:spPr>
            <a:xfrm>
              <a:off x="5001040" y="6149841"/>
              <a:ext cx="1745888" cy="49883"/>
            </a:xfrm>
            <a:custGeom>
              <a:avLst/>
              <a:gdLst>
                <a:gd name="connsiteX0" fmla="*/ 846897 w 1745888"/>
                <a:gd name="connsiteY0" fmla="*/ 765 h 49882"/>
                <a:gd name="connsiteX1" fmla="*/ 765 w 1745888"/>
                <a:gd name="connsiteY1" fmla="*/ 765 h 49882"/>
                <a:gd name="connsiteX2" fmla="*/ 765 w 1745888"/>
                <a:gd name="connsiteY2" fmla="*/ 49400 h 49882"/>
                <a:gd name="connsiteX3" fmla="*/ 846897 w 1745888"/>
                <a:gd name="connsiteY3" fmla="*/ 49400 h 49882"/>
                <a:gd name="connsiteX4" fmla="*/ 1748212 w 1745888"/>
                <a:gd name="connsiteY4" fmla="*/ 49400 h 49882"/>
                <a:gd name="connsiteX5" fmla="*/ 1748212 w 1745888"/>
                <a:gd name="connsiteY5" fmla="*/ 765 h 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49882">
                  <a:moveTo>
                    <a:pt x="846897" y="765"/>
                  </a:moveTo>
                  <a:lnTo>
                    <a:pt x="765" y="765"/>
                  </a:lnTo>
                  <a:lnTo>
                    <a:pt x="765" y="49400"/>
                  </a:lnTo>
                  <a:lnTo>
                    <a:pt x="846897" y="49400"/>
                  </a:lnTo>
                  <a:lnTo>
                    <a:pt x="1748212" y="49400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F1F3F1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89E5E4D9-D4B4-4073-B77E-7C8C21151770}"/>
                </a:ext>
              </a:extLst>
            </p:cNvPr>
            <p:cNvSpPr/>
            <p:nvPr/>
          </p:nvSpPr>
          <p:spPr>
            <a:xfrm>
              <a:off x="5276641" y="5537221"/>
              <a:ext cx="1222122" cy="411531"/>
            </a:xfrm>
            <a:custGeom>
              <a:avLst/>
              <a:gdLst>
                <a:gd name="connsiteX0" fmla="*/ 1224445 w 1222121"/>
                <a:gd name="connsiteY0" fmla="*/ 411048 h 411530"/>
                <a:gd name="connsiteX1" fmla="*/ 1178304 w 1222121"/>
                <a:gd name="connsiteY1" fmla="*/ 765 h 411530"/>
                <a:gd name="connsiteX2" fmla="*/ 571296 w 1222121"/>
                <a:gd name="connsiteY2" fmla="*/ 765 h 411530"/>
                <a:gd name="connsiteX3" fmla="*/ 1388 w 1222121"/>
                <a:gd name="connsiteY3" fmla="*/ 765 h 411530"/>
                <a:gd name="connsiteX4" fmla="*/ 765 w 1222121"/>
                <a:gd name="connsiteY4" fmla="*/ 7624 h 41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121" h="411530">
                  <a:moveTo>
                    <a:pt x="1224445" y="411048"/>
                  </a:moveTo>
                  <a:lnTo>
                    <a:pt x="1178304" y="765"/>
                  </a:lnTo>
                  <a:lnTo>
                    <a:pt x="571296" y="765"/>
                  </a:lnTo>
                  <a:lnTo>
                    <a:pt x="1388" y="765"/>
                  </a:lnTo>
                  <a:lnTo>
                    <a:pt x="765" y="7624"/>
                  </a:lnTo>
                  <a:close/>
                </a:path>
              </a:pathLst>
            </a:custGeom>
            <a:solidFill>
              <a:srgbClr val="CFCECE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8CDEBC95-4DDF-45B8-A863-EC5BE5EEF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9733" y="1854050"/>
            <a:ext cx="5372534" cy="304249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99D81C9-00A0-434A-A4BB-4B8BB7B4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Untertitel 2">
            <a:extLst>
              <a:ext uri="{FF2B5EF4-FFF2-40B4-BE49-F238E27FC236}">
                <a16:creationId xmlns:a16="http://schemas.microsoft.com/office/drawing/2014/main" id="{CD4654DF-FFF5-440E-83B9-A64D8F285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21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fik 5">
            <a:extLst>
              <a:ext uri="{FF2B5EF4-FFF2-40B4-BE49-F238E27FC236}">
                <a16:creationId xmlns:a16="http://schemas.microsoft.com/office/drawing/2014/main" id="{7548EB77-6915-4A64-8B14-6A073305073D}"/>
              </a:ext>
            </a:extLst>
          </p:cNvPr>
          <p:cNvGrpSpPr/>
          <p:nvPr userDrawn="1"/>
        </p:nvGrpSpPr>
        <p:grpSpPr>
          <a:xfrm>
            <a:off x="3184108" y="1412875"/>
            <a:ext cx="5823784" cy="4676486"/>
            <a:chOff x="2996216" y="1534602"/>
            <a:chExt cx="5823784" cy="4676486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3029076F-433A-46E5-8730-2F798442AB26}"/>
                </a:ext>
              </a:extLst>
            </p:cNvPr>
            <p:cNvSpPr/>
            <p:nvPr/>
          </p:nvSpPr>
          <p:spPr>
            <a:xfrm>
              <a:off x="2997010" y="5008155"/>
              <a:ext cx="5817549" cy="530002"/>
            </a:xfrm>
            <a:custGeom>
              <a:avLst/>
              <a:gdLst>
                <a:gd name="connsiteX0" fmla="*/ 5676772 w 5817548"/>
                <a:gd name="connsiteY0" fmla="*/ 529831 h 530001"/>
                <a:gd name="connsiteX1" fmla="*/ 144177 w 5817548"/>
                <a:gd name="connsiteY1" fmla="*/ 529831 h 530001"/>
                <a:gd name="connsiteX2" fmla="*/ 765 w 5817548"/>
                <a:gd name="connsiteY2" fmla="*/ 388913 h 530001"/>
                <a:gd name="connsiteX3" fmla="*/ 765 w 5817548"/>
                <a:gd name="connsiteY3" fmla="*/ 765 h 530001"/>
                <a:gd name="connsiteX4" fmla="*/ 5819873 w 5817548"/>
                <a:gd name="connsiteY4" fmla="*/ 765 h 530001"/>
                <a:gd name="connsiteX5" fmla="*/ 5819873 w 5817548"/>
                <a:gd name="connsiteY5" fmla="*/ 388913 h 530001"/>
                <a:gd name="connsiteX6" fmla="*/ 5676772 w 5817548"/>
                <a:gd name="connsiteY6" fmla="*/ 529831 h 5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7548" h="530001">
                  <a:moveTo>
                    <a:pt x="5676772" y="529831"/>
                  </a:moveTo>
                  <a:lnTo>
                    <a:pt x="144177" y="529831"/>
                  </a:lnTo>
                  <a:cubicBezTo>
                    <a:pt x="64989" y="529831"/>
                    <a:pt x="765" y="466855"/>
                    <a:pt x="765" y="388913"/>
                  </a:cubicBezTo>
                  <a:lnTo>
                    <a:pt x="765" y="765"/>
                  </a:lnTo>
                  <a:lnTo>
                    <a:pt x="5819873" y="765"/>
                  </a:lnTo>
                  <a:lnTo>
                    <a:pt x="5819873" y="388913"/>
                  </a:lnTo>
                  <a:cubicBezTo>
                    <a:pt x="5820184" y="466855"/>
                    <a:pt x="5755961" y="529831"/>
                    <a:pt x="5676772" y="52983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CC49A012-F022-4130-862E-8BE32FA36E15}"/>
                </a:ext>
              </a:extLst>
            </p:cNvPr>
            <p:cNvSpPr/>
            <p:nvPr/>
          </p:nvSpPr>
          <p:spPr>
            <a:xfrm>
              <a:off x="2995451" y="1533837"/>
              <a:ext cx="5823784" cy="3473070"/>
            </a:xfrm>
            <a:custGeom>
              <a:avLst/>
              <a:gdLst>
                <a:gd name="connsiteX0" fmla="*/ 5823302 w 5823784"/>
                <a:gd name="connsiteY0" fmla="*/ 3475082 h 3473070"/>
                <a:gd name="connsiteX1" fmla="*/ 765 w 5823784"/>
                <a:gd name="connsiteY1" fmla="*/ 3475082 h 3473070"/>
                <a:gd name="connsiteX2" fmla="*/ 765 w 5823784"/>
                <a:gd name="connsiteY2" fmla="*/ 72783 h 3473070"/>
                <a:gd name="connsiteX3" fmla="*/ 72783 w 5823784"/>
                <a:gd name="connsiteY3" fmla="*/ 765 h 3473070"/>
                <a:gd name="connsiteX4" fmla="*/ 5751284 w 5823784"/>
                <a:gd name="connsiteY4" fmla="*/ 765 h 3473070"/>
                <a:gd name="connsiteX5" fmla="*/ 5823302 w 5823784"/>
                <a:gd name="connsiteY5" fmla="*/ 72783 h 3473070"/>
                <a:gd name="connsiteX6" fmla="*/ 5823302 w 5823784"/>
                <a:gd name="connsiteY6" fmla="*/ 3475082 h 347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3784" h="3473070">
                  <a:moveTo>
                    <a:pt x="5823302" y="3475082"/>
                  </a:moveTo>
                  <a:lnTo>
                    <a:pt x="765" y="3475082"/>
                  </a:lnTo>
                  <a:lnTo>
                    <a:pt x="765" y="72783"/>
                  </a:lnTo>
                  <a:cubicBezTo>
                    <a:pt x="765" y="32877"/>
                    <a:pt x="32877" y="765"/>
                    <a:pt x="72783" y="765"/>
                  </a:cubicBezTo>
                  <a:lnTo>
                    <a:pt x="5751284" y="765"/>
                  </a:lnTo>
                  <a:cubicBezTo>
                    <a:pt x="5791190" y="765"/>
                    <a:pt x="5823302" y="32877"/>
                    <a:pt x="5823302" y="72783"/>
                  </a:cubicBezTo>
                  <a:lnTo>
                    <a:pt x="5823302" y="3475082"/>
                  </a:lnTo>
                  <a:close/>
                </a:path>
              </a:pathLst>
            </a:custGeom>
            <a:solidFill>
              <a:srgbClr val="47484C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389B70A-C398-461C-9A71-96952B9226F6}"/>
                </a:ext>
              </a:extLst>
            </p:cNvPr>
            <p:cNvSpPr/>
            <p:nvPr/>
          </p:nvSpPr>
          <p:spPr>
            <a:xfrm>
              <a:off x="3242370" y="1781379"/>
              <a:ext cx="5334312" cy="3002304"/>
            </a:xfrm>
            <a:custGeom>
              <a:avLst/>
              <a:gdLst>
                <a:gd name="connsiteX0" fmla="*/ 765 w 5334311"/>
                <a:gd name="connsiteY0" fmla="*/ 765 h 3002304"/>
                <a:gd name="connsiteX1" fmla="*/ 5335700 w 5334311"/>
                <a:gd name="connsiteY1" fmla="*/ 765 h 3002304"/>
                <a:gd name="connsiteX2" fmla="*/ 5335700 w 5334311"/>
                <a:gd name="connsiteY2" fmla="*/ 3002134 h 3002304"/>
                <a:gd name="connsiteX3" fmla="*/ 765 w 5334311"/>
                <a:gd name="connsiteY3" fmla="*/ 3002134 h 300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311" h="3002304">
                  <a:moveTo>
                    <a:pt x="765" y="765"/>
                  </a:moveTo>
                  <a:lnTo>
                    <a:pt x="5335700" y="765"/>
                  </a:lnTo>
                  <a:lnTo>
                    <a:pt x="5335700" y="3002134"/>
                  </a:lnTo>
                  <a:lnTo>
                    <a:pt x="765" y="3002134"/>
                  </a:lnTo>
                  <a:close/>
                </a:path>
              </a:pathLst>
            </a:custGeom>
            <a:solidFill>
              <a:srgbClr val="FFFFFF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23AF83E-E9C0-48B5-932D-AD753846AE95}"/>
                </a:ext>
              </a:extLst>
            </p:cNvPr>
            <p:cNvSpPr/>
            <p:nvPr/>
          </p:nvSpPr>
          <p:spPr>
            <a:xfrm>
              <a:off x="5000728" y="5537221"/>
              <a:ext cx="1745888" cy="611061"/>
            </a:xfrm>
            <a:custGeom>
              <a:avLst/>
              <a:gdLst>
                <a:gd name="connsiteX0" fmla="*/ 1545876 w 1745888"/>
                <a:gd name="connsiteY0" fmla="*/ 554461 h 611060"/>
                <a:gd name="connsiteX1" fmla="*/ 1512205 w 1745888"/>
                <a:gd name="connsiteY1" fmla="*/ 515178 h 611060"/>
                <a:gd name="connsiteX2" fmla="*/ 1454217 w 1745888"/>
                <a:gd name="connsiteY2" fmla="*/ 765 h 611060"/>
                <a:gd name="connsiteX3" fmla="*/ 847209 w 1745888"/>
                <a:gd name="connsiteY3" fmla="*/ 765 h 611060"/>
                <a:gd name="connsiteX4" fmla="*/ 277301 w 1745888"/>
                <a:gd name="connsiteY4" fmla="*/ 765 h 611060"/>
                <a:gd name="connsiteX5" fmla="*/ 223054 w 1745888"/>
                <a:gd name="connsiteY5" fmla="*/ 515178 h 611060"/>
                <a:gd name="connsiteX6" fmla="*/ 191254 w 1745888"/>
                <a:gd name="connsiteY6" fmla="*/ 554461 h 611060"/>
                <a:gd name="connsiteX7" fmla="*/ 765 w 1745888"/>
                <a:gd name="connsiteY7" fmla="*/ 613073 h 611060"/>
                <a:gd name="connsiteX8" fmla="*/ 846897 w 1745888"/>
                <a:gd name="connsiteY8" fmla="*/ 613073 h 611060"/>
                <a:gd name="connsiteX9" fmla="*/ 1748212 w 1745888"/>
                <a:gd name="connsiteY9" fmla="*/ 613073 h 611060"/>
                <a:gd name="connsiteX10" fmla="*/ 1545876 w 1745888"/>
                <a:gd name="connsiteY10" fmla="*/ 554461 h 61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5888" h="611060">
                  <a:moveTo>
                    <a:pt x="1545876" y="554461"/>
                  </a:moveTo>
                  <a:cubicBezTo>
                    <a:pt x="1527482" y="549473"/>
                    <a:pt x="1514076" y="533884"/>
                    <a:pt x="1512205" y="515178"/>
                  </a:cubicBezTo>
                  <a:lnTo>
                    <a:pt x="1454217" y="765"/>
                  </a:lnTo>
                  <a:lnTo>
                    <a:pt x="847209" y="765"/>
                  </a:lnTo>
                  <a:lnTo>
                    <a:pt x="277301" y="765"/>
                  </a:lnTo>
                  <a:lnTo>
                    <a:pt x="223054" y="515178"/>
                  </a:lnTo>
                  <a:cubicBezTo>
                    <a:pt x="221183" y="533884"/>
                    <a:pt x="208401" y="549473"/>
                    <a:pt x="191254" y="554461"/>
                  </a:cubicBezTo>
                  <a:lnTo>
                    <a:pt x="765" y="613073"/>
                  </a:lnTo>
                  <a:lnTo>
                    <a:pt x="846897" y="613073"/>
                  </a:lnTo>
                  <a:lnTo>
                    <a:pt x="1748212" y="613073"/>
                  </a:lnTo>
                  <a:lnTo>
                    <a:pt x="1545876" y="554461"/>
                  </a:lnTo>
                  <a:close/>
                </a:path>
              </a:pathLst>
            </a:custGeom>
            <a:solidFill>
              <a:srgbClr val="DBDBDB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3B271FA-BDC7-46FB-B1E0-F689B3530F13}"/>
                </a:ext>
              </a:extLst>
            </p:cNvPr>
            <p:cNvSpPr/>
            <p:nvPr/>
          </p:nvSpPr>
          <p:spPr>
            <a:xfrm>
              <a:off x="5001040" y="6196294"/>
              <a:ext cx="1745888" cy="12471"/>
            </a:xfrm>
            <a:custGeom>
              <a:avLst/>
              <a:gdLst>
                <a:gd name="connsiteX0" fmla="*/ 846897 w 1745888"/>
                <a:gd name="connsiteY0" fmla="*/ 765 h 12470"/>
                <a:gd name="connsiteX1" fmla="*/ 765 w 1745888"/>
                <a:gd name="connsiteY1" fmla="*/ 765 h 12470"/>
                <a:gd name="connsiteX2" fmla="*/ 765 w 1745888"/>
                <a:gd name="connsiteY2" fmla="*/ 14794 h 12470"/>
                <a:gd name="connsiteX3" fmla="*/ 846897 w 1745888"/>
                <a:gd name="connsiteY3" fmla="*/ 14794 h 12470"/>
                <a:gd name="connsiteX4" fmla="*/ 1748212 w 1745888"/>
                <a:gd name="connsiteY4" fmla="*/ 14794 h 12470"/>
                <a:gd name="connsiteX5" fmla="*/ 1748212 w 1745888"/>
                <a:gd name="connsiteY5" fmla="*/ 765 h 1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12470">
                  <a:moveTo>
                    <a:pt x="846897" y="765"/>
                  </a:moveTo>
                  <a:lnTo>
                    <a:pt x="765" y="765"/>
                  </a:lnTo>
                  <a:lnTo>
                    <a:pt x="765" y="14794"/>
                  </a:lnTo>
                  <a:lnTo>
                    <a:pt x="846897" y="14794"/>
                  </a:lnTo>
                  <a:lnTo>
                    <a:pt x="1748212" y="14794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98A3A5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6DFD06-10DF-4E14-81CD-43155AB04FD0}"/>
                </a:ext>
              </a:extLst>
            </p:cNvPr>
            <p:cNvSpPr/>
            <p:nvPr/>
          </p:nvSpPr>
          <p:spPr>
            <a:xfrm>
              <a:off x="5001040" y="6149841"/>
              <a:ext cx="1745888" cy="49883"/>
            </a:xfrm>
            <a:custGeom>
              <a:avLst/>
              <a:gdLst>
                <a:gd name="connsiteX0" fmla="*/ 846897 w 1745888"/>
                <a:gd name="connsiteY0" fmla="*/ 765 h 49882"/>
                <a:gd name="connsiteX1" fmla="*/ 765 w 1745888"/>
                <a:gd name="connsiteY1" fmla="*/ 765 h 49882"/>
                <a:gd name="connsiteX2" fmla="*/ 765 w 1745888"/>
                <a:gd name="connsiteY2" fmla="*/ 49400 h 49882"/>
                <a:gd name="connsiteX3" fmla="*/ 846897 w 1745888"/>
                <a:gd name="connsiteY3" fmla="*/ 49400 h 49882"/>
                <a:gd name="connsiteX4" fmla="*/ 1748212 w 1745888"/>
                <a:gd name="connsiteY4" fmla="*/ 49400 h 49882"/>
                <a:gd name="connsiteX5" fmla="*/ 1748212 w 1745888"/>
                <a:gd name="connsiteY5" fmla="*/ 765 h 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88" h="49882">
                  <a:moveTo>
                    <a:pt x="846897" y="765"/>
                  </a:moveTo>
                  <a:lnTo>
                    <a:pt x="765" y="765"/>
                  </a:lnTo>
                  <a:lnTo>
                    <a:pt x="765" y="49400"/>
                  </a:lnTo>
                  <a:lnTo>
                    <a:pt x="846897" y="49400"/>
                  </a:lnTo>
                  <a:lnTo>
                    <a:pt x="1748212" y="49400"/>
                  </a:lnTo>
                  <a:lnTo>
                    <a:pt x="1748212" y="765"/>
                  </a:lnTo>
                  <a:close/>
                </a:path>
              </a:pathLst>
            </a:custGeom>
            <a:solidFill>
              <a:srgbClr val="F1F3F1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1D502C8-C682-480A-BF01-53180BC6DB80}"/>
                </a:ext>
              </a:extLst>
            </p:cNvPr>
            <p:cNvSpPr/>
            <p:nvPr/>
          </p:nvSpPr>
          <p:spPr>
            <a:xfrm>
              <a:off x="5276641" y="5537221"/>
              <a:ext cx="1222122" cy="411531"/>
            </a:xfrm>
            <a:custGeom>
              <a:avLst/>
              <a:gdLst>
                <a:gd name="connsiteX0" fmla="*/ 1224445 w 1222121"/>
                <a:gd name="connsiteY0" fmla="*/ 411048 h 411530"/>
                <a:gd name="connsiteX1" fmla="*/ 1178304 w 1222121"/>
                <a:gd name="connsiteY1" fmla="*/ 765 h 411530"/>
                <a:gd name="connsiteX2" fmla="*/ 571296 w 1222121"/>
                <a:gd name="connsiteY2" fmla="*/ 765 h 411530"/>
                <a:gd name="connsiteX3" fmla="*/ 1388 w 1222121"/>
                <a:gd name="connsiteY3" fmla="*/ 765 h 411530"/>
                <a:gd name="connsiteX4" fmla="*/ 765 w 1222121"/>
                <a:gd name="connsiteY4" fmla="*/ 7624 h 41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121" h="411530">
                  <a:moveTo>
                    <a:pt x="1224445" y="411048"/>
                  </a:moveTo>
                  <a:lnTo>
                    <a:pt x="1178304" y="765"/>
                  </a:lnTo>
                  <a:lnTo>
                    <a:pt x="571296" y="765"/>
                  </a:lnTo>
                  <a:lnTo>
                    <a:pt x="1388" y="765"/>
                  </a:lnTo>
                  <a:lnTo>
                    <a:pt x="765" y="7624"/>
                  </a:lnTo>
                  <a:close/>
                </a:path>
              </a:pathLst>
            </a:custGeom>
            <a:solidFill>
              <a:srgbClr val="CFCECE"/>
            </a:solidFill>
            <a:ln w="3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1C0CF5C2-BE7B-4368-93E9-D69C9A509E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9733" y="1632056"/>
            <a:ext cx="5372534" cy="304249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5D80D6CE-2BE3-41CE-B457-B8ADA85105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22EEEB4F-B1F5-4390-B57B-C90D71225A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5E98F473-CA8F-4E57-90FB-8E44F38524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728932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fik 5">
            <a:extLst>
              <a:ext uri="{FF2B5EF4-FFF2-40B4-BE49-F238E27FC236}">
                <a16:creationId xmlns:a16="http://schemas.microsoft.com/office/drawing/2014/main" id="{3C8FAF3D-5C23-4C70-9FDE-2B6A8B274D19}"/>
              </a:ext>
            </a:extLst>
          </p:cNvPr>
          <p:cNvGrpSpPr/>
          <p:nvPr userDrawn="1"/>
        </p:nvGrpSpPr>
        <p:grpSpPr>
          <a:xfrm>
            <a:off x="2372307" y="1623429"/>
            <a:ext cx="7447387" cy="4326521"/>
            <a:chOff x="2029987" y="1623429"/>
            <a:chExt cx="7447387" cy="4326521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9904538-3BF5-43F3-8755-0396E1894654}"/>
                </a:ext>
              </a:extLst>
            </p:cNvPr>
            <p:cNvSpPr/>
            <p:nvPr/>
          </p:nvSpPr>
          <p:spPr>
            <a:xfrm>
              <a:off x="2029333" y="5673840"/>
              <a:ext cx="7447387" cy="181714"/>
            </a:xfrm>
            <a:custGeom>
              <a:avLst/>
              <a:gdLst>
                <a:gd name="connsiteX0" fmla="*/ 3728386 w 7447387"/>
                <a:gd name="connsiteY0" fmla="*/ 654 h 181713"/>
                <a:gd name="connsiteX1" fmla="*/ 654 w 7447387"/>
                <a:gd name="connsiteY1" fmla="*/ 654 h 181713"/>
                <a:gd name="connsiteX2" fmla="*/ 654 w 7447387"/>
                <a:gd name="connsiteY2" fmla="*/ 182080 h 181713"/>
                <a:gd name="connsiteX3" fmla="*/ 3728386 w 7447387"/>
                <a:gd name="connsiteY3" fmla="*/ 182080 h 181713"/>
                <a:gd name="connsiteX4" fmla="*/ 7448618 w 7447387"/>
                <a:gd name="connsiteY4" fmla="*/ 182080 h 181713"/>
                <a:gd name="connsiteX5" fmla="*/ 7448618 w 7447387"/>
                <a:gd name="connsiteY5" fmla="*/ 654 h 18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7387" h="181713">
                  <a:moveTo>
                    <a:pt x="3728386" y="654"/>
                  </a:moveTo>
                  <a:lnTo>
                    <a:pt x="654" y="654"/>
                  </a:lnTo>
                  <a:lnTo>
                    <a:pt x="654" y="182080"/>
                  </a:lnTo>
                  <a:lnTo>
                    <a:pt x="3728386" y="182080"/>
                  </a:lnTo>
                  <a:lnTo>
                    <a:pt x="7448618" y="182080"/>
                  </a:lnTo>
                  <a:lnTo>
                    <a:pt x="7448618" y="65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DFB8233-D4B8-4550-80E7-94AD93E598B1}"/>
                </a:ext>
              </a:extLst>
            </p:cNvPr>
            <p:cNvSpPr/>
            <p:nvPr/>
          </p:nvSpPr>
          <p:spPr>
            <a:xfrm>
              <a:off x="2029333" y="5855266"/>
              <a:ext cx="7447387" cy="95183"/>
            </a:xfrm>
            <a:custGeom>
              <a:avLst/>
              <a:gdLst>
                <a:gd name="connsiteX0" fmla="*/ 3728386 w 7447387"/>
                <a:gd name="connsiteY0" fmla="*/ 654 h 95183"/>
                <a:gd name="connsiteX1" fmla="*/ 654 w 7447387"/>
                <a:gd name="connsiteY1" fmla="*/ 654 h 95183"/>
                <a:gd name="connsiteX2" fmla="*/ 13345 w 7447387"/>
                <a:gd name="connsiteY2" fmla="*/ 16518 h 95183"/>
                <a:gd name="connsiteX3" fmla="*/ 176600 w 7447387"/>
                <a:gd name="connsiteY3" fmla="*/ 94684 h 95183"/>
                <a:gd name="connsiteX4" fmla="*/ 3728386 w 7447387"/>
                <a:gd name="connsiteY4" fmla="*/ 94684 h 95183"/>
                <a:gd name="connsiteX5" fmla="*/ 7272962 w 7447387"/>
                <a:gd name="connsiteY5" fmla="*/ 94684 h 95183"/>
                <a:gd name="connsiteX6" fmla="*/ 7435927 w 7447387"/>
                <a:gd name="connsiteY6" fmla="*/ 16518 h 95183"/>
                <a:gd name="connsiteX7" fmla="*/ 7448618 w 7447387"/>
                <a:gd name="connsiteY7" fmla="*/ 654 h 95183"/>
                <a:gd name="connsiteX8" fmla="*/ 3728386 w 7447387"/>
                <a:gd name="connsiteY8" fmla="*/ 654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7387" h="95183">
                  <a:moveTo>
                    <a:pt x="3728386" y="654"/>
                  </a:moveTo>
                  <a:lnTo>
                    <a:pt x="654" y="654"/>
                  </a:lnTo>
                  <a:lnTo>
                    <a:pt x="13345" y="16518"/>
                  </a:lnTo>
                  <a:cubicBezTo>
                    <a:pt x="52861" y="65841"/>
                    <a:pt x="113144" y="94684"/>
                    <a:pt x="176600" y="94684"/>
                  </a:cubicBezTo>
                  <a:lnTo>
                    <a:pt x="3728386" y="94684"/>
                  </a:lnTo>
                  <a:lnTo>
                    <a:pt x="7272962" y="94684"/>
                  </a:lnTo>
                  <a:cubicBezTo>
                    <a:pt x="7336417" y="94684"/>
                    <a:pt x="7396123" y="65841"/>
                    <a:pt x="7435927" y="16518"/>
                  </a:cubicBezTo>
                  <a:lnTo>
                    <a:pt x="7448618" y="654"/>
                  </a:lnTo>
                  <a:lnTo>
                    <a:pt x="3728386" y="654"/>
                  </a:ln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7A4B0893-4138-4541-A073-CD1F16AF7C94}"/>
                </a:ext>
              </a:extLst>
            </p:cNvPr>
            <p:cNvSpPr/>
            <p:nvPr/>
          </p:nvSpPr>
          <p:spPr>
            <a:xfrm>
              <a:off x="5248265" y="5673840"/>
              <a:ext cx="1015291" cy="66340"/>
            </a:xfrm>
            <a:custGeom>
              <a:avLst/>
              <a:gdLst>
                <a:gd name="connsiteX0" fmla="*/ 992870 w 1015290"/>
                <a:gd name="connsiteY0" fmla="*/ 654 h 66339"/>
                <a:gd name="connsiteX1" fmla="*/ 509453 w 1015290"/>
                <a:gd name="connsiteY1" fmla="*/ 654 h 66339"/>
                <a:gd name="connsiteX2" fmla="*/ 25171 w 1015290"/>
                <a:gd name="connsiteY2" fmla="*/ 654 h 66339"/>
                <a:gd name="connsiteX3" fmla="*/ 654 w 1015290"/>
                <a:gd name="connsiteY3" fmla="*/ 25171 h 66339"/>
                <a:gd name="connsiteX4" fmla="*/ 654 w 1015290"/>
                <a:gd name="connsiteY4" fmla="*/ 43920 h 66339"/>
                <a:gd name="connsiteX5" fmla="*/ 25171 w 1015290"/>
                <a:gd name="connsiteY5" fmla="*/ 68437 h 66339"/>
                <a:gd name="connsiteX6" fmla="*/ 509453 w 1015290"/>
                <a:gd name="connsiteY6" fmla="*/ 68437 h 66339"/>
                <a:gd name="connsiteX7" fmla="*/ 992870 w 1015290"/>
                <a:gd name="connsiteY7" fmla="*/ 68437 h 66339"/>
                <a:gd name="connsiteX8" fmla="*/ 1017387 w 1015290"/>
                <a:gd name="connsiteY8" fmla="*/ 43920 h 66339"/>
                <a:gd name="connsiteX9" fmla="*/ 1017387 w 1015290"/>
                <a:gd name="connsiteY9" fmla="*/ 25171 h 66339"/>
                <a:gd name="connsiteX10" fmla="*/ 992870 w 1015290"/>
                <a:gd name="connsiteY10" fmla="*/ 654 h 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290" h="66339">
                  <a:moveTo>
                    <a:pt x="992870" y="654"/>
                  </a:moveTo>
                  <a:lnTo>
                    <a:pt x="509453" y="654"/>
                  </a:lnTo>
                  <a:lnTo>
                    <a:pt x="25171" y="654"/>
                  </a:lnTo>
                  <a:cubicBezTo>
                    <a:pt x="11615" y="654"/>
                    <a:pt x="654" y="11615"/>
                    <a:pt x="654" y="25171"/>
                  </a:cubicBezTo>
                  <a:lnTo>
                    <a:pt x="654" y="43920"/>
                  </a:lnTo>
                  <a:cubicBezTo>
                    <a:pt x="654" y="57476"/>
                    <a:pt x="11615" y="68437"/>
                    <a:pt x="25171" y="68437"/>
                  </a:cubicBezTo>
                  <a:lnTo>
                    <a:pt x="509453" y="68437"/>
                  </a:lnTo>
                  <a:lnTo>
                    <a:pt x="992870" y="68437"/>
                  </a:lnTo>
                  <a:cubicBezTo>
                    <a:pt x="1006426" y="68437"/>
                    <a:pt x="1017387" y="57476"/>
                    <a:pt x="1017387" y="43920"/>
                  </a:cubicBezTo>
                  <a:lnTo>
                    <a:pt x="1017387" y="25171"/>
                  </a:lnTo>
                  <a:cubicBezTo>
                    <a:pt x="1017099" y="11615"/>
                    <a:pt x="1006426" y="654"/>
                    <a:pt x="992870" y="654"/>
                  </a:cubicBez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345A7274-D164-41C6-8199-2952115E0C22}"/>
                </a:ext>
              </a:extLst>
            </p:cNvPr>
            <p:cNvSpPr/>
            <p:nvPr/>
          </p:nvSpPr>
          <p:spPr>
            <a:xfrm>
              <a:off x="2741767" y="1622775"/>
              <a:ext cx="6025403" cy="4049624"/>
            </a:xfrm>
            <a:custGeom>
              <a:avLst/>
              <a:gdLst>
                <a:gd name="connsiteX0" fmla="*/ 5893378 w 6025403"/>
                <a:gd name="connsiteY0" fmla="*/ 654 h 4049623"/>
                <a:gd name="connsiteX1" fmla="*/ 3015664 w 6025403"/>
                <a:gd name="connsiteY1" fmla="*/ 654 h 4049623"/>
                <a:gd name="connsiteX2" fmla="*/ 132469 w 6025403"/>
                <a:gd name="connsiteY2" fmla="*/ 654 h 4049623"/>
                <a:gd name="connsiteX3" fmla="*/ 654 w 6025403"/>
                <a:gd name="connsiteY3" fmla="*/ 132181 h 4049623"/>
                <a:gd name="connsiteX4" fmla="*/ 654 w 6025403"/>
                <a:gd name="connsiteY4" fmla="*/ 4051720 h 4049623"/>
                <a:gd name="connsiteX5" fmla="*/ 3015952 w 6025403"/>
                <a:gd name="connsiteY5" fmla="*/ 4051720 h 4049623"/>
                <a:gd name="connsiteX6" fmla="*/ 6025192 w 6025403"/>
                <a:gd name="connsiteY6" fmla="*/ 4051720 h 4049623"/>
                <a:gd name="connsiteX7" fmla="*/ 6025192 w 6025403"/>
                <a:gd name="connsiteY7" fmla="*/ 132181 h 4049623"/>
                <a:gd name="connsiteX8" fmla="*/ 5893378 w 6025403"/>
                <a:gd name="connsiteY8" fmla="*/ 654 h 40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5403" h="4049623">
                  <a:moveTo>
                    <a:pt x="5893378" y="654"/>
                  </a:moveTo>
                  <a:lnTo>
                    <a:pt x="3015664" y="654"/>
                  </a:lnTo>
                  <a:lnTo>
                    <a:pt x="132469" y="654"/>
                  </a:lnTo>
                  <a:cubicBezTo>
                    <a:pt x="59783" y="654"/>
                    <a:pt x="654" y="59495"/>
                    <a:pt x="654" y="132181"/>
                  </a:cubicBezTo>
                  <a:lnTo>
                    <a:pt x="654" y="4051720"/>
                  </a:lnTo>
                  <a:lnTo>
                    <a:pt x="3015952" y="4051720"/>
                  </a:lnTo>
                  <a:lnTo>
                    <a:pt x="6025192" y="4051720"/>
                  </a:lnTo>
                  <a:lnTo>
                    <a:pt x="6025192" y="132181"/>
                  </a:lnTo>
                  <a:cubicBezTo>
                    <a:pt x="6025192" y="59495"/>
                    <a:pt x="5966352" y="654"/>
                    <a:pt x="5893378" y="654"/>
                  </a:cubicBezTo>
                  <a:close/>
                </a:path>
              </a:pathLst>
            </a:custGeom>
            <a:solidFill>
              <a:srgbClr val="47484C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DF62C-935D-4591-B453-FEA9541EDF9C}"/>
                </a:ext>
              </a:extLst>
            </p:cNvPr>
            <p:cNvSpPr/>
            <p:nvPr/>
          </p:nvSpPr>
          <p:spPr>
            <a:xfrm>
              <a:off x="2971649" y="1852657"/>
              <a:ext cx="5563908" cy="3591012"/>
            </a:xfrm>
            <a:custGeom>
              <a:avLst/>
              <a:gdLst>
                <a:gd name="connsiteX0" fmla="*/ 654 w 5563907"/>
                <a:gd name="connsiteY0" fmla="*/ 654 h 3591012"/>
                <a:gd name="connsiteX1" fmla="*/ 5565716 w 5563907"/>
                <a:gd name="connsiteY1" fmla="*/ 654 h 3591012"/>
                <a:gd name="connsiteX2" fmla="*/ 5565716 w 5563907"/>
                <a:gd name="connsiteY2" fmla="*/ 3592244 h 3591012"/>
                <a:gd name="connsiteX3" fmla="*/ 655 w 5563907"/>
                <a:gd name="connsiteY3" fmla="*/ 3592244 h 359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3907" h="3591012">
                  <a:moveTo>
                    <a:pt x="654" y="654"/>
                  </a:moveTo>
                  <a:lnTo>
                    <a:pt x="5565716" y="654"/>
                  </a:lnTo>
                  <a:lnTo>
                    <a:pt x="5565716" y="3592244"/>
                  </a:lnTo>
                  <a:lnTo>
                    <a:pt x="655" y="3592244"/>
                  </a:ln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36FD96B1-DEFE-4982-A389-7126832E2756}"/>
                </a:ext>
              </a:extLst>
            </p:cNvPr>
            <p:cNvSpPr/>
            <p:nvPr/>
          </p:nvSpPr>
          <p:spPr>
            <a:xfrm>
              <a:off x="5735432" y="1721131"/>
              <a:ext cx="34612" cy="34612"/>
            </a:xfrm>
            <a:custGeom>
              <a:avLst/>
              <a:gdLst>
                <a:gd name="connsiteX0" fmla="*/ 36420 w 34612"/>
                <a:gd name="connsiteY0" fmla="*/ 18537 h 34612"/>
                <a:gd name="connsiteX1" fmla="*/ 18538 w 34612"/>
                <a:gd name="connsiteY1" fmla="*/ 36420 h 34612"/>
                <a:gd name="connsiteX2" fmla="*/ 655 w 34612"/>
                <a:gd name="connsiteY2" fmla="*/ 18537 h 34612"/>
                <a:gd name="connsiteX3" fmla="*/ 18538 w 34612"/>
                <a:gd name="connsiteY3" fmla="*/ 654 h 34612"/>
                <a:gd name="connsiteX4" fmla="*/ 36420 w 34612"/>
                <a:gd name="connsiteY4" fmla="*/ 18537 h 3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12" h="34612">
                  <a:moveTo>
                    <a:pt x="36420" y="18537"/>
                  </a:moveTo>
                  <a:cubicBezTo>
                    <a:pt x="36420" y="28414"/>
                    <a:pt x="28414" y="36420"/>
                    <a:pt x="18538" y="36420"/>
                  </a:cubicBezTo>
                  <a:cubicBezTo>
                    <a:pt x="8661" y="36420"/>
                    <a:pt x="655" y="28414"/>
                    <a:pt x="655" y="18537"/>
                  </a:cubicBezTo>
                  <a:cubicBezTo>
                    <a:pt x="655" y="8661"/>
                    <a:pt x="8661" y="654"/>
                    <a:pt x="18538" y="654"/>
                  </a:cubicBezTo>
                  <a:cubicBezTo>
                    <a:pt x="28414" y="654"/>
                    <a:pt x="36420" y="8661"/>
                    <a:pt x="36420" y="18537"/>
                  </a:cubicBez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D8C96F8D-9405-40F6-9605-702BAD484C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6323" y="1817394"/>
            <a:ext cx="5599355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2607B69-82BD-4F3D-A8ED-EDE6A952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B198EDE6-F8C4-43EE-B44D-39ABD066A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377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fik 5">
            <a:extLst>
              <a:ext uri="{FF2B5EF4-FFF2-40B4-BE49-F238E27FC236}">
                <a16:creationId xmlns:a16="http://schemas.microsoft.com/office/drawing/2014/main" id="{0650528E-6D8D-47A2-94FB-0B846199850B}"/>
              </a:ext>
            </a:extLst>
          </p:cNvPr>
          <p:cNvGrpSpPr/>
          <p:nvPr userDrawn="1"/>
        </p:nvGrpSpPr>
        <p:grpSpPr>
          <a:xfrm>
            <a:off x="2372307" y="1218910"/>
            <a:ext cx="7447387" cy="4326521"/>
            <a:chOff x="2029987" y="1623429"/>
            <a:chExt cx="7447387" cy="4326521"/>
          </a:xfrm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4B14FB8-ECC8-492A-8CEC-722FFB1BF732}"/>
                </a:ext>
              </a:extLst>
            </p:cNvPr>
            <p:cNvSpPr/>
            <p:nvPr/>
          </p:nvSpPr>
          <p:spPr>
            <a:xfrm>
              <a:off x="2029333" y="5673840"/>
              <a:ext cx="7447387" cy="181714"/>
            </a:xfrm>
            <a:custGeom>
              <a:avLst/>
              <a:gdLst>
                <a:gd name="connsiteX0" fmla="*/ 3728386 w 7447387"/>
                <a:gd name="connsiteY0" fmla="*/ 654 h 181713"/>
                <a:gd name="connsiteX1" fmla="*/ 654 w 7447387"/>
                <a:gd name="connsiteY1" fmla="*/ 654 h 181713"/>
                <a:gd name="connsiteX2" fmla="*/ 654 w 7447387"/>
                <a:gd name="connsiteY2" fmla="*/ 182080 h 181713"/>
                <a:gd name="connsiteX3" fmla="*/ 3728386 w 7447387"/>
                <a:gd name="connsiteY3" fmla="*/ 182080 h 181713"/>
                <a:gd name="connsiteX4" fmla="*/ 7448618 w 7447387"/>
                <a:gd name="connsiteY4" fmla="*/ 182080 h 181713"/>
                <a:gd name="connsiteX5" fmla="*/ 7448618 w 7447387"/>
                <a:gd name="connsiteY5" fmla="*/ 654 h 18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7387" h="181713">
                  <a:moveTo>
                    <a:pt x="3728386" y="654"/>
                  </a:moveTo>
                  <a:lnTo>
                    <a:pt x="654" y="654"/>
                  </a:lnTo>
                  <a:lnTo>
                    <a:pt x="654" y="182080"/>
                  </a:lnTo>
                  <a:lnTo>
                    <a:pt x="3728386" y="182080"/>
                  </a:lnTo>
                  <a:lnTo>
                    <a:pt x="7448618" y="182080"/>
                  </a:lnTo>
                  <a:lnTo>
                    <a:pt x="7448618" y="65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5CBB7026-B1A7-4F68-9691-BBF87B47B36E}"/>
                </a:ext>
              </a:extLst>
            </p:cNvPr>
            <p:cNvSpPr/>
            <p:nvPr/>
          </p:nvSpPr>
          <p:spPr>
            <a:xfrm>
              <a:off x="2029333" y="5855266"/>
              <a:ext cx="7447387" cy="95183"/>
            </a:xfrm>
            <a:custGeom>
              <a:avLst/>
              <a:gdLst>
                <a:gd name="connsiteX0" fmla="*/ 3728386 w 7447387"/>
                <a:gd name="connsiteY0" fmla="*/ 654 h 95183"/>
                <a:gd name="connsiteX1" fmla="*/ 654 w 7447387"/>
                <a:gd name="connsiteY1" fmla="*/ 654 h 95183"/>
                <a:gd name="connsiteX2" fmla="*/ 13345 w 7447387"/>
                <a:gd name="connsiteY2" fmla="*/ 16518 h 95183"/>
                <a:gd name="connsiteX3" fmla="*/ 176600 w 7447387"/>
                <a:gd name="connsiteY3" fmla="*/ 94684 h 95183"/>
                <a:gd name="connsiteX4" fmla="*/ 3728386 w 7447387"/>
                <a:gd name="connsiteY4" fmla="*/ 94684 h 95183"/>
                <a:gd name="connsiteX5" fmla="*/ 7272962 w 7447387"/>
                <a:gd name="connsiteY5" fmla="*/ 94684 h 95183"/>
                <a:gd name="connsiteX6" fmla="*/ 7435927 w 7447387"/>
                <a:gd name="connsiteY6" fmla="*/ 16518 h 95183"/>
                <a:gd name="connsiteX7" fmla="*/ 7448618 w 7447387"/>
                <a:gd name="connsiteY7" fmla="*/ 654 h 95183"/>
                <a:gd name="connsiteX8" fmla="*/ 3728386 w 7447387"/>
                <a:gd name="connsiteY8" fmla="*/ 654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7387" h="95183">
                  <a:moveTo>
                    <a:pt x="3728386" y="654"/>
                  </a:moveTo>
                  <a:lnTo>
                    <a:pt x="654" y="654"/>
                  </a:lnTo>
                  <a:lnTo>
                    <a:pt x="13345" y="16518"/>
                  </a:lnTo>
                  <a:cubicBezTo>
                    <a:pt x="52861" y="65841"/>
                    <a:pt x="113144" y="94684"/>
                    <a:pt x="176600" y="94684"/>
                  </a:cubicBezTo>
                  <a:lnTo>
                    <a:pt x="3728386" y="94684"/>
                  </a:lnTo>
                  <a:lnTo>
                    <a:pt x="7272962" y="94684"/>
                  </a:lnTo>
                  <a:cubicBezTo>
                    <a:pt x="7336417" y="94684"/>
                    <a:pt x="7396123" y="65841"/>
                    <a:pt x="7435927" y="16518"/>
                  </a:cubicBezTo>
                  <a:lnTo>
                    <a:pt x="7448618" y="654"/>
                  </a:lnTo>
                  <a:lnTo>
                    <a:pt x="3728386" y="654"/>
                  </a:ln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2D00D8B7-BA77-45A0-A3D1-2DCEE08ADB8E}"/>
                </a:ext>
              </a:extLst>
            </p:cNvPr>
            <p:cNvSpPr/>
            <p:nvPr/>
          </p:nvSpPr>
          <p:spPr>
            <a:xfrm>
              <a:off x="5248265" y="5673840"/>
              <a:ext cx="1015291" cy="66340"/>
            </a:xfrm>
            <a:custGeom>
              <a:avLst/>
              <a:gdLst>
                <a:gd name="connsiteX0" fmla="*/ 992870 w 1015290"/>
                <a:gd name="connsiteY0" fmla="*/ 654 h 66339"/>
                <a:gd name="connsiteX1" fmla="*/ 509453 w 1015290"/>
                <a:gd name="connsiteY1" fmla="*/ 654 h 66339"/>
                <a:gd name="connsiteX2" fmla="*/ 25171 w 1015290"/>
                <a:gd name="connsiteY2" fmla="*/ 654 h 66339"/>
                <a:gd name="connsiteX3" fmla="*/ 654 w 1015290"/>
                <a:gd name="connsiteY3" fmla="*/ 25171 h 66339"/>
                <a:gd name="connsiteX4" fmla="*/ 654 w 1015290"/>
                <a:gd name="connsiteY4" fmla="*/ 43920 h 66339"/>
                <a:gd name="connsiteX5" fmla="*/ 25171 w 1015290"/>
                <a:gd name="connsiteY5" fmla="*/ 68437 h 66339"/>
                <a:gd name="connsiteX6" fmla="*/ 509453 w 1015290"/>
                <a:gd name="connsiteY6" fmla="*/ 68437 h 66339"/>
                <a:gd name="connsiteX7" fmla="*/ 992870 w 1015290"/>
                <a:gd name="connsiteY7" fmla="*/ 68437 h 66339"/>
                <a:gd name="connsiteX8" fmla="*/ 1017387 w 1015290"/>
                <a:gd name="connsiteY8" fmla="*/ 43920 h 66339"/>
                <a:gd name="connsiteX9" fmla="*/ 1017387 w 1015290"/>
                <a:gd name="connsiteY9" fmla="*/ 25171 h 66339"/>
                <a:gd name="connsiteX10" fmla="*/ 992870 w 1015290"/>
                <a:gd name="connsiteY10" fmla="*/ 654 h 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290" h="66339">
                  <a:moveTo>
                    <a:pt x="992870" y="654"/>
                  </a:moveTo>
                  <a:lnTo>
                    <a:pt x="509453" y="654"/>
                  </a:lnTo>
                  <a:lnTo>
                    <a:pt x="25171" y="654"/>
                  </a:lnTo>
                  <a:cubicBezTo>
                    <a:pt x="11615" y="654"/>
                    <a:pt x="654" y="11615"/>
                    <a:pt x="654" y="25171"/>
                  </a:cubicBezTo>
                  <a:lnTo>
                    <a:pt x="654" y="43920"/>
                  </a:lnTo>
                  <a:cubicBezTo>
                    <a:pt x="654" y="57476"/>
                    <a:pt x="11615" y="68437"/>
                    <a:pt x="25171" y="68437"/>
                  </a:cubicBezTo>
                  <a:lnTo>
                    <a:pt x="509453" y="68437"/>
                  </a:lnTo>
                  <a:lnTo>
                    <a:pt x="992870" y="68437"/>
                  </a:lnTo>
                  <a:cubicBezTo>
                    <a:pt x="1006426" y="68437"/>
                    <a:pt x="1017387" y="57476"/>
                    <a:pt x="1017387" y="43920"/>
                  </a:cubicBezTo>
                  <a:lnTo>
                    <a:pt x="1017387" y="25171"/>
                  </a:lnTo>
                  <a:cubicBezTo>
                    <a:pt x="1017099" y="11615"/>
                    <a:pt x="1006426" y="654"/>
                    <a:pt x="992870" y="654"/>
                  </a:cubicBezTo>
                  <a:close/>
                </a:path>
              </a:pathLst>
            </a:custGeom>
            <a:solidFill>
              <a:srgbClr val="C5C4C4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95047E88-69F3-49E2-B8BB-AE9846817B3B}"/>
                </a:ext>
              </a:extLst>
            </p:cNvPr>
            <p:cNvSpPr/>
            <p:nvPr/>
          </p:nvSpPr>
          <p:spPr>
            <a:xfrm>
              <a:off x="2741767" y="1622775"/>
              <a:ext cx="6025403" cy="4049624"/>
            </a:xfrm>
            <a:custGeom>
              <a:avLst/>
              <a:gdLst>
                <a:gd name="connsiteX0" fmla="*/ 5893378 w 6025403"/>
                <a:gd name="connsiteY0" fmla="*/ 654 h 4049623"/>
                <a:gd name="connsiteX1" fmla="*/ 3015664 w 6025403"/>
                <a:gd name="connsiteY1" fmla="*/ 654 h 4049623"/>
                <a:gd name="connsiteX2" fmla="*/ 132469 w 6025403"/>
                <a:gd name="connsiteY2" fmla="*/ 654 h 4049623"/>
                <a:gd name="connsiteX3" fmla="*/ 654 w 6025403"/>
                <a:gd name="connsiteY3" fmla="*/ 132181 h 4049623"/>
                <a:gd name="connsiteX4" fmla="*/ 654 w 6025403"/>
                <a:gd name="connsiteY4" fmla="*/ 4051720 h 4049623"/>
                <a:gd name="connsiteX5" fmla="*/ 3015952 w 6025403"/>
                <a:gd name="connsiteY5" fmla="*/ 4051720 h 4049623"/>
                <a:gd name="connsiteX6" fmla="*/ 6025192 w 6025403"/>
                <a:gd name="connsiteY6" fmla="*/ 4051720 h 4049623"/>
                <a:gd name="connsiteX7" fmla="*/ 6025192 w 6025403"/>
                <a:gd name="connsiteY7" fmla="*/ 132181 h 4049623"/>
                <a:gd name="connsiteX8" fmla="*/ 5893378 w 6025403"/>
                <a:gd name="connsiteY8" fmla="*/ 654 h 40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5403" h="4049623">
                  <a:moveTo>
                    <a:pt x="5893378" y="654"/>
                  </a:moveTo>
                  <a:lnTo>
                    <a:pt x="3015664" y="654"/>
                  </a:lnTo>
                  <a:lnTo>
                    <a:pt x="132469" y="654"/>
                  </a:lnTo>
                  <a:cubicBezTo>
                    <a:pt x="59783" y="654"/>
                    <a:pt x="654" y="59495"/>
                    <a:pt x="654" y="132181"/>
                  </a:cubicBezTo>
                  <a:lnTo>
                    <a:pt x="654" y="4051720"/>
                  </a:lnTo>
                  <a:lnTo>
                    <a:pt x="3015952" y="4051720"/>
                  </a:lnTo>
                  <a:lnTo>
                    <a:pt x="6025192" y="4051720"/>
                  </a:lnTo>
                  <a:lnTo>
                    <a:pt x="6025192" y="132181"/>
                  </a:lnTo>
                  <a:cubicBezTo>
                    <a:pt x="6025192" y="59495"/>
                    <a:pt x="5966352" y="654"/>
                    <a:pt x="5893378" y="654"/>
                  </a:cubicBezTo>
                  <a:close/>
                </a:path>
              </a:pathLst>
            </a:custGeom>
            <a:solidFill>
              <a:srgbClr val="47484C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4C8B32F5-5579-441D-AF02-C72BBF920CF4}"/>
                </a:ext>
              </a:extLst>
            </p:cNvPr>
            <p:cNvSpPr/>
            <p:nvPr/>
          </p:nvSpPr>
          <p:spPr>
            <a:xfrm>
              <a:off x="2971649" y="1852657"/>
              <a:ext cx="5563908" cy="3591012"/>
            </a:xfrm>
            <a:custGeom>
              <a:avLst/>
              <a:gdLst>
                <a:gd name="connsiteX0" fmla="*/ 654 w 5563907"/>
                <a:gd name="connsiteY0" fmla="*/ 654 h 3591012"/>
                <a:gd name="connsiteX1" fmla="*/ 5565716 w 5563907"/>
                <a:gd name="connsiteY1" fmla="*/ 654 h 3591012"/>
                <a:gd name="connsiteX2" fmla="*/ 5565716 w 5563907"/>
                <a:gd name="connsiteY2" fmla="*/ 3592244 h 3591012"/>
                <a:gd name="connsiteX3" fmla="*/ 655 w 5563907"/>
                <a:gd name="connsiteY3" fmla="*/ 3592244 h 359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3907" h="3591012">
                  <a:moveTo>
                    <a:pt x="654" y="654"/>
                  </a:moveTo>
                  <a:lnTo>
                    <a:pt x="5565716" y="654"/>
                  </a:lnTo>
                  <a:lnTo>
                    <a:pt x="5565716" y="3592244"/>
                  </a:lnTo>
                  <a:lnTo>
                    <a:pt x="655" y="3592244"/>
                  </a:ln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21F60296-ECDB-4784-8BBE-313AFA662AF4}"/>
                </a:ext>
              </a:extLst>
            </p:cNvPr>
            <p:cNvSpPr/>
            <p:nvPr/>
          </p:nvSpPr>
          <p:spPr>
            <a:xfrm>
              <a:off x="5735432" y="1721131"/>
              <a:ext cx="34612" cy="34612"/>
            </a:xfrm>
            <a:custGeom>
              <a:avLst/>
              <a:gdLst>
                <a:gd name="connsiteX0" fmla="*/ 36420 w 34612"/>
                <a:gd name="connsiteY0" fmla="*/ 18537 h 34612"/>
                <a:gd name="connsiteX1" fmla="*/ 18538 w 34612"/>
                <a:gd name="connsiteY1" fmla="*/ 36420 h 34612"/>
                <a:gd name="connsiteX2" fmla="*/ 655 w 34612"/>
                <a:gd name="connsiteY2" fmla="*/ 18537 h 34612"/>
                <a:gd name="connsiteX3" fmla="*/ 18538 w 34612"/>
                <a:gd name="connsiteY3" fmla="*/ 654 h 34612"/>
                <a:gd name="connsiteX4" fmla="*/ 36420 w 34612"/>
                <a:gd name="connsiteY4" fmla="*/ 18537 h 3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12" h="34612">
                  <a:moveTo>
                    <a:pt x="36420" y="18537"/>
                  </a:moveTo>
                  <a:cubicBezTo>
                    <a:pt x="36420" y="28414"/>
                    <a:pt x="28414" y="36420"/>
                    <a:pt x="18538" y="36420"/>
                  </a:cubicBezTo>
                  <a:cubicBezTo>
                    <a:pt x="8661" y="36420"/>
                    <a:pt x="655" y="28414"/>
                    <a:pt x="655" y="18537"/>
                  </a:cubicBezTo>
                  <a:cubicBezTo>
                    <a:pt x="655" y="8661"/>
                    <a:pt x="8661" y="654"/>
                    <a:pt x="18538" y="654"/>
                  </a:cubicBezTo>
                  <a:cubicBezTo>
                    <a:pt x="28414" y="654"/>
                    <a:pt x="36420" y="8661"/>
                    <a:pt x="36420" y="18537"/>
                  </a:cubicBezTo>
                  <a:close/>
                </a:path>
              </a:pathLst>
            </a:custGeom>
            <a:solidFill>
              <a:srgbClr val="FAF8F7"/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8CCF6189-5C3E-44D6-85C3-7B9B4D1B90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6323" y="1412875"/>
            <a:ext cx="5599355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AA3FF084-DA12-42E7-8906-257A9FA0BF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FD26D12D-D61E-452D-BC0E-626728B1B0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CDB5D2A6-B0FC-4693-9CEE-A244F705B8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167343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fik 5">
            <a:extLst>
              <a:ext uri="{FF2B5EF4-FFF2-40B4-BE49-F238E27FC236}">
                <a16:creationId xmlns:a16="http://schemas.microsoft.com/office/drawing/2014/main" id="{BFCB8462-27B7-461B-9077-0D850A393457}"/>
              </a:ext>
            </a:extLst>
          </p:cNvPr>
          <p:cNvGrpSpPr/>
          <p:nvPr userDrawn="1"/>
        </p:nvGrpSpPr>
        <p:grpSpPr>
          <a:xfrm>
            <a:off x="4565854" y="1623429"/>
            <a:ext cx="3060292" cy="4326521"/>
            <a:chOff x="4223534" y="1623429"/>
            <a:chExt cx="3060292" cy="4326521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0BB8756-09AF-4EA9-B385-9A704D1BE442}"/>
                </a:ext>
              </a:extLst>
            </p:cNvPr>
            <p:cNvSpPr/>
            <p:nvPr/>
          </p:nvSpPr>
          <p:spPr>
            <a:xfrm>
              <a:off x="4222880" y="1622775"/>
              <a:ext cx="3060292" cy="4326521"/>
            </a:xfrm>
            <a:custGeom>
              <a:avLst/>
              <a:gdLst>
                <a:gd name="connsiteX0" fmla="*/ 2935478 w 3060292"/>
                <a:gd name="connsiteY0" fmla="*/ 4327176 h 4326521"/>
                <a:gd name="connsiteX1" fmla="*/ 127277 w 3060292"/>
                <a:gd name="connsiteY1" fmla="*/ 4327176 h 4326521"/>
                <a:gd name="connsiteX2" fmla="*/ 654 w 3060292"/>
                <a:gd name="connsiteY2" fmla="*/ 4200553 h 4326521"/>
                <a:gd name="connsiteX3" fmla="*/ 654 w 3060292"/>
                <a:gd name="connsiteY3" fmla="*/ 127277 h 4326521"/>
                <a:gd name="connsiteX4" fmla="*/ 127277 w 3060292"/>
                <a:gd name="connsiteY4" fmla="*/ 654 h 4326521"/>
                <a:gd name="connsiteX5" fmla="*/ 2935478 w 3060292"/>
                <a:gd name="connsiteY5" fmla="*/ 654 h 4326521"/>
                <a:gd name="connsiteX6" fmla="*/ 3062100 w 3060292"/>
                <a:gd name="connsiteY6" fmla="*/ 127277 h 4326521"/>
                <a:gd name="connsiteX7" fmla="*/ 3062100 w 3060292"/>
                <a:gd name="connsiteY7" fmla="*/ 4200264 h 4326521"/>
                <a:gd name="connsiteX8" fmla="*/ 2935478 w 3060292"/>
                <a:gd name="connsiteY8" fmla="*/ 4327176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0292" h="4326521">
                  <a:moveTo>
                    <a:pt x="2935478" y="4327176"/>
                  </a:moveTo>
                  <a:lnTo>
                    <a:pt x="127277" y="4327176"/>
                  </a:lnTo>
                  <a:cubicBezTo>
                    <a:pt x="57188" y="4327176"/>
                    <a:pt x="654" y="4270354"/>
                    <a:pt x="654" y="4200553"/>
                  </a:cubicBezTo>
                  <a:lnTo>
                    <a:pt x="654" y="127277"/>
                  </a:lnTo>
                  <a:cubicBezTo>
                    <a:pt x="654" y="57476"/>
                    <a:pt x="57476" y="654"/>
                    <a:pt x="127277" y="654"/>
                  </a:cubicBezTo>
                  <a:lnTo>
                    <a:pt x="2935478" y="654"/>
                  </a:lnTo>
                  <a:cubicBezTo>
                    <a:pt x="3005567" y="654"/>
                    <a:pt x="3062100" y="57476"/>
                    <a:pt x="3062100" y="127277"/>
                  </a:cubicBezTo>
                  <a:lnTo>
                    <a:pt x="3062100" y="4200264"/>
                  </a:lnTo>
                  <a:cubicBezTo>
                    <a:pt x="3062100" y="4270354"/>
                    <a:pt x="3005567" y="4327176"/>
                    <a:pt x="2935478" y="43271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54CCD54F-B0F6-4880-A0E7-44D3DCA7F897}"/>
                </a:ext>
              </a:extLst>
            </p:cNvPr>
            <p:cNvSpPr/>
            <p:nvPr/>
          </p:nvSpPr>
          <p:spPr>
            <a:xfrm>
              <a:off x="4314313" y="1959378"/>
              <a:ext cx="2875694" cy="3625625"/>
            </a:xfrm>
            <a:custGeom>
              <a:avLst/>
              <a:gdLst>
                <a:gd name="connsiteX0" fmla="*/ 654 w 2875693"/>
                <a:gd name="connsiteY0" fmla="*/ 654 h 3625624"/>
                <a:gd name="connsiteX1" fmla="*/ 2875195 w 2875693"/>
                <a:gd name="connsiteY1" fmla="*/ 654 h 3625624"/>
                <a:gd name="connsiteX2" fmla="*/ 2875195 w 2875693"/>
                <a:gd name="connsiteY2" fmla="*/ 3625126 h 3625624"/>
                <a:gd name="connsiteX3" fmla="*/ 655 w 2875693"/>
                <a:gd name="connsiteY3" fmla="*/ 3625126 h 362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693" h="3625624">
                  <a:moveTo>
                    <a:pt x="654" y="654"/>
                  </a:moveTo>
                  <a:lnTo>
                    <a:pt x="2875195" y="654"/>
                  </a:lnTo>
                  <a:lnTo>
                    <a:pt x="2875195" y="3625126"/>
                  </a:lnTo>
                  <a:lnTo>
                    <a:pt x="655" y="3625126"/>
                  </a:lnTo>
                  <a:close/>
                </a:path>
              </a:pathLst>
            </a:custGeom>
            <a:solidFill>
              <a:schemeClr val="bg2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84616DDF-2A20-43B0-8525-9F7C379D39AF}"/>
                </a:ext>
              </a:extLst>
            </p:cNvPr>
            <p:cNvSpPr/>
            <p:nvPr/>
          </p:nvSpPr>
          <p:spPr>
            <a:xfrm>
              <a:off x="5635633" y="5719702"/>
              <a:ext cx="291319" cy="115374"/>
            </a:xfrm>
            <a:custGeom>
              <a:avLst/>
              <a:gdLst>
                <a:gd name="connsiteX0" fmla="*/ 252458 w 291319"/>
                <a:gd name="connsiteY0" fmla="*/ 116605 h 115373"/>
                <a:gd name="connsiteX1" fmla="*/ 39305 w 291319"/>
                <a:gd name="connsiteY1" fmla="*/ 116605 h 115373"/>
                <a:gd name="connsiteX2" fmla="*/ 654 w 291319"/>
                <a:gd name="connsiteY2" fmla="*/ 77955 h 115373"/>
                <a:gd name="connsiteX3" fmla="*/ 654 w 291319"/>
                <a:gd name="connsiteY3" fmla="*/ 39305 h 115373"/>
                <a:gd name="connsiteX4" fmla="*/ 39305 w 291319"/>
                <a:gd name="connsiteY4" fmla="*/ 654 h 115373"/>
                <a:gd name="connsiteX5" fmla="*/ 252458 w 291319"/>
                <a:gd name="connsiteY5" fmla="*/ 654 h 115373"/>
                <a:gd name="connsiteX6" fmla="*/ 291108 w 291319"/>
                <a:gd name="connsiteY6" fmla="*/ 39305 h 115373"/>
                <a:gd name="connsiteX7" fmla="*/ 291108 w 291319"/>
                <a:gd name="connsiteY7" fmla="*/ 77955 h 115373"/>
                <a:gd name="connsiteX8" fmla="*/ 252458 w 291319"/>
                <a:gd name="connsiteY8" fmla="*/ 116605 h 11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19" h="115373">
                  <a:moveTo>
                    <a:pt x="252458" y="116605"/>
                  </a:moveTo>
                  <a:lnTo>
                    <a:pt x="39305" y="116605"/>
                  </a:lnTo>
                  <a:cubicBezTo>
                    <a:pt x="17961" y="116605"/>
                    <a:pt x="654" y="99299"/>
                    <a:pt x="654" y="77955"/>
                  </a:cubicBezTo>
                  <a:lnTo>
                    <a:pt x="654" y="39305"/>
                  </a:lnTo>
                  <a:cubicBezTo>
                    <a:pt x="654" y="17961"/>
                    <a:pt x="17961" y="654"/>
                    <a:pt x="39305" y="654"/>
                  </a:cubicBezTo>
                  <a:lnTo>
                    <a:pt x="252458" y="654"/>
                  </a:lnTo>
                  <a:cubicBezTo>
                    <a:pt x="273802" y="654"/>
                    <a:pt x="291108" y="17961"/>
                    <a:pt x="291108" y="39305"/>
                  </a:cubicBezTo>
                  <a:lnTo>
                    <a:pt x="291108" y="77955"/>
                  </a:lnTo>
                  <a:cubicBezTo>
                    <a:pt x="291108" y="99299"/>
                    <a:pt x="273802" y="116605"/>
                    <a:pt x="252458" y="116605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A062469-01B4-427B-A2A9-986264DEC6CE}"/>
                </a:ext>
              </a:extLst>
            </p:cNvPr>
            <p:cNvSpPr/>
            <p:nvPr/>
          </p:nvSpPr>
          <p:spPr>
            <a:xfrm>
              <a:off x="5725783" y="1779942"/>
              <a:ext cx="60571" cy="60571"/>
            </a:xfrm>
            <a:custGeom>
              <a:avLst/>
              <a:gdLst>
                <a:gd name="connsiteX0" fmla="*/ 36329 w 60571"/>
                <a:gd name="connsiteY0" fmla="*/ 6488 h 60571"/>
                <a:gd name="connsiteX1" fmla="*/ 54769 w 60571"/>
                <a:gd name="connsiteY1" fmla="*/ 36328 h 60571"/>
                <a:gd name="connsiteX2" fmla="*/ 24928 w 60571"/>
                <a:gd name="connsiteY2" fmla="*/ 54769 h 60571"/>
                <a:gd name="connsiteX3" fmla="*/ 6488 w 60571"/>
                <a:gd name="connsiteY3" fmla="*/ 24928 h 60571"/>
                <a:gd name="connsiteX4" fmla="*/ 36329 w 60571"/>
                <a:gd name="connsiteY4" fmla="*/ 6488 h 6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1" h="60571">
                  <a:moveTo>
                    <a:pt x="36329" y="6488"/>
                  </a:moveTo>
                  <a:cubicBezTo>
                    <a:pt x="49661" y="9636"/>
                    <a:pt x="57917" y="22996"/>
                    <a:pt x="54769" y="36328"/>
                  </a:cubicBezTo>
                  <a:cubicBezTo>
                    <a:pt x="51621" y="49661"/>
                    <a:pt x="38260" y="57917"/>
                    <a:pt x="24928" y="54769"/>
                  </a:cubicBezTo>
                  <a:cubicBezTo>
                    <a:pt x="11595" y="51621"/>
                    <a:pt x="3339" y="38260"/>
                    <a:pt x="6488" y="24928"/>
                  </a:cubicBezTo>
                  <a:cubicBezTo>
                    <a:pt x="9636" y="11595"/>
                    <a:pt x="22996" y="3339"/>
                    <a:pt x="36329" y="6488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8FA97EC-7863-410C-B7E7-4BF5C52939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5996" y="1964113"/>
            <a:ext cx="2880009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9622AFF-5CCF-4ECD-BBE3-DCBEB50D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FAFB8A58-74FA-4949-BEB5-8FCD41854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3931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fik 5">
            <a:extLst>
              <a:ext uri="{FF2B5EF4-FFF2-40B4-BE49-F238E27FC236}">
                <a16:creationId xmlns:a16="http://schemas.microsoft.com/office/drawing/2014/main" id="{BF362BBC-C833-46C0-A98D-03EBD7AD9B28}"/>
              </a:ext>
            </a:extLst>
          </p:cNvPr>
          <p:cNvGrpSpPr/>
          <p:nvPr userDrawn="1"/>
        </p:nvGrpSpPr>
        <p:grpSpPr>
          <a:xfrm>
            <a:off x="4565854" y="1623429"/>
            <a:ext cx="3060292" cy="4326521"/>
            <a:chOff x="4223534" y="1623429"/>
            <a:chExt cx="3060292" cy="4326521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EB34FD9-39C7-4EDF-BA09-5B7A66B15AD1}"/>
                </a:ext>
              </a:extLst>
            </p:cNvPr>
            <p:cNvSpPr/>
            <p:nvPr/>
          </p:nvSpPr>
          <p:spPr>
            <a:xfrm>
              <a:off x="4222880" y="1622775"/>
              <a:ext cx="3060292" cy="4326521"/>
            </a:xfrm>
            <a:custGeom>
              <a:avLst/>
              <a:gdLst>
                <a:gd name="connsiteX0" fmla="*/ 2935478 w 3060292"/>
                <a:gd name="connsiteY0" fmla="*/ 4327176 h 4326521"/>
                <a:gd name="connsiteX1" fmla="*/ 127277 w 3060292"/>
                <a:gd name="connsiteY1" fmla="*/ 4327176 h 4326521"/>
                <a:gd name="connsiteX2" fmla="*/ 654 w 3060292"/>
                <a:gd name="connsiteY2" fmla="*/ 4200553 h 4326521"/>
                <a:gd name="connsiteX3" fmla="*/ 654 w 3060292"/>
                <a:gd name="connsiteY3" fmla="*/ 127277 h 4326521"/>
                <a:gd name="connsiteX4" fmla="*/ 127277 w 3060292"/>
                <a:gd name="connsiteY4" fmla="*/ 654 h 4326521"/>
                <a:gd name="connsiteX5" fmla="*/ 2935478 w 3060292"/>
                <a:gd name="connsiteY5" fmla="*/ 654 h 4326521"/>
                <a:gd name="connsiteX6" fmla="*/ 3062100 w 3060292"/>
                <a:gd name="connsiteY6" fmla="*/ 127277 h 4326521"/>
                <a:gd name="connsiteX7" fmla="*/ 3062100 w 3060292"/>
                <a:gd name="connsiteY7" fmla="*/ 4200264 h 4326521"/>
                <a:gd name="connsiteX8" fmla="*/ 2935478 w 3060292"/>
                <a:gd name="connsiteY8" fmla="*/ 4327176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0292" h="4326521">
                  <a:moveTo>
                    <a:pt x="2935478" y="4327176"/>
                  </a:moveTo>
                  <a:lnTo>
                    <a:pt x="127277" y="4327176"/>
                  </a:lnTo>
                  <a:cubicBezTo>
                    <a:pt x="57188" y="4327176"/>
                    <a:pt x="654" y="4270354"/>
                    <a:pt x="654" y="4200553"/>
                  </a:cubicBezTo>
                  <a:lnTo>
                    <a:pt x="654" y="127277"/>
                  </a:lnTo>
                  <a:cubicBezTo>
                    <a:pt x="654" y="57476"/>
                    <a:pt x="57476" y="654"/>
                    <a:pt x="127277" y="654"/>
                  </a:cubicBezTo>
                  <a:lnTo>
                    <a:pt x="2935478" y="654"/>
                  </a:lnTo>
                  <a:cubicBezTo>
                    <a:pt x="3005567" y="654"/>
                    <a:pt x="3062100" y="57476"/>
                    <a:pt x="3062100" y="127277"/>
                  </a:cubicBezTo>
                  <a:lnTo>
                    <a:pt x="3062100" y="4200264"/>
                  </a:lnTo>
                  <a:cubicBezTo>
                    <a:pt x="3062100" y="4270354"/>
                    <a:pt x="3005567" y="4327176"/>
                    <a:pt x="2935478" y="43271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B8DCA9EA-C5C2-4C9B-9F6C-C9497B712AD6}"/>
                </a:ext>
              </a:extLst>
            </p:cNvPr>
            <p:cNvSpPr/>
            <p:nvPr/>
          </p:nvSpPr>
          <p:spPr>
            <a:xfrm>
              <a:off x="4314313" y="1959378"/>
              <a:ext cx="2875694" cy="3625625"/>
            </a:xfrm>
            <a:custGeom>
              <a:avLst/>
              <a:gdLst>
                <a:gd name="connsiteX0" fmla="*/ 654 w 2875693"/>
                <a:gd name="connsiteY0" fmla="*/ 654 h 3625624"/>
                <a:gd name="connsiteX1" fmla="*/ 2875195 w 2875693"/>
                <a:gd name="connsiteY1" fmla="*/ 654 h 3625624"/>
                <a:gd name="connsiteX2" fmla="*/ 2875195 w 2875693"/>
                <a:gd name="connsiteY2" fmla="*/ 3625126 h 3625624"/>
                <a:gd name="connsiteX3" fmla="*/ 655 w 2875693"/>
                <a:gd name="connsiteY3" fmla="*/ 3625126 h 362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693" h="3625624">
                  <a:moveTo>
                    <a:pt x="654" y="654"/>
                  </a:moveTo>
                  <a:lnTo>
                    <a:pt x="2875195" y="654"/>
                  </a:lnTo>
                  <a:lnTo>
                    <a:pt x="2875195" y="3625126"/>
                  </a:lnTo>
                  <a:lnTo>
                    <a:pt x="655" y="3625126"/>
                  </a:lnTo>
                  <a:close/>
                </a:path>
              </a:pathLst>
            </a:custGeom>
            <a:solidFill>
              <a:schemeClr val="bg2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98FE19A-8676-4AAF-9083-A6FA5E2FCC7D}"/>
                </a:ext>
              </a:extLst>
            </p:cNvPr>
            <p:cNvSpPr/>
            <p:nvPr/>
          </p:nvSpPr>
          <p:spPr>
            <a:xfrm>
              <a:off x="5635633" y="5719702"/>
              <a:ext cx="291319" cy="115374"/>
            </a:xfrm>
            <a:custGeom>
              <a:avLst/>
              <a:gdLst>
                <a:gd name="connsiteX0" fmla="*/ 252458 w 291319"/>
                <a:gd name="connsiteY0" fmla="*/ 116605 h 115373"/>
                <a:gd name="connsiteX1" fmla="*/ 39305 w 291319"/>
                <a:gd name="connsiteY1" fmla="*/ 116605 h 115373"/>
                <a:gd name="connsiteX2" fmla="*/ 654 w 291319"/>
                <a:gd name="connsiteY2" fmla="*/ 77955 h 115373"/>
                <a:gd name="connsiteX3" fmla="*/ 654 w 291319"/>
                <a:gd name="connsiteY3" fmla="*/ 39305 h 115373"/>
                <a:gd name="connsiteX4" fmla="*/ 39305 w 291319"/>
                <a:gd name="connsiteY4" fmla="*/ 654 h 115373"/>
                <a:gd name="connsiteX5" fmla="*/ 252458 w 291319"/>
                <a:gd name="connsiteY5" fmla="*/ 654 h 115373"/>
                <a:gd name="connsiteX6" fmla="*/ 291108 w 291319"/>
                <a:gd name="connsiteY6" fmla="*/ 39305 h 115373"/>
                <a:gd name="connsiteX7" fmla="*/ 291108 w 291319"/>
                <a:gd name="connsiteY7" fmla="*/ 77955 h 115373"/>
                <a:gd name="connsiteX8" fmla="*/ 252458 w 291319"/>
                <a:gd name="connsiteY8" fmla="*/ 116605 h 11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19" h="115373">
                  <a:moveTo>
                    <a:pt x="252458" y="116605"/>
                  </a:moveTo>
                  <a:lnTo>
                    <a:pt x="39305" y="116605"/>
                  </a:lnTo>
                  <a:cubicBezTo>
                    <a:pt x="17961" y="116605"/>
                    <a:pt x="654" y="99299"/>
                    <a:pt x="654" y="77955"/>
                  </a:cubicBezTo>
                  <a:lnTo>
                    <a:pt x="654" y="39305"/>
                  </a:lnTo>
                  <a:cubicBezTo>
                    <a:pt x="654" y="17961"/>
                    <a:pt x="17961" y="654"/>
                    <a:pt x="39305" y="654"/>
                  </a:cubicBezTo>
                  <a:lnTo>
                    <a:pt x="252458" y="654"/>
                  </a:lnTo>
                  <a:cubicBezTo>
                    <a:pt x="273802" y="654"/>
                    <a:pt x="291108" y="17961"/>
                    <a:pt x="291108" y="39305"/>
                  </a:cubicBezTo>
                  <a:lnTo>
                    <a:pt x="291108" y="77955"/>
                  </a:lnTo>
                  <a:cubicBezTo>
                    <a:pt x="291108" y="99299"/>
                    <a:pt x="273802" y="116605"/>
                    <a:pt x="252458" y="116605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53D5A9C7-9A75-45E2-A04F-C4643D031BA9}"/>
                </a:ext>
              </a:extLst>
            </p:cNvPr>
            <p:cNvSpPr/>
            <p:nvPr/>
          </p:nvSpPr>
          <p:spPr>
            <a:xfrm>
              <a:off x="5725783" y="1779942"/>
              <a:ext cx="60571" cy="60571"/>
            </a:xfrm>
            <a:custGeom>
              <a:avLst/>
              <a:gdLst>
                <a:gd name="connsiteX0" fmla="*/ 36329 w 60571"/>
                <a:gd name="connsiteY0" fmla="*/ 6488 h 60571"/>
                <a:gd name="connsiteX1" fmla="*/ 54769 w 60571"/>
                <a:gd name="connsiteY1" fmla="*/ 36328 h 60571"/>
                <a:gd name="connsiteX2" fmla="*/ 24928 w 60571"/>
                <a:gd name="connsiteY2" fmla="*/ 54769 h 60571"/>
                <a:gd name="connsiteX3" fmla="*/ 6488 w 60571"/>
                <a:gd name="connsiteY3" fmla="*/ 24928 h 60571"/>
                <a:gd name="connsiteX4" fmla="*/ 36329 w 60571"/>
                <a:gd name="connsiteY4" fmla="*/ 6488 h 6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1" h="60571">
                  <a:moveTo>
                    <a:pt x="36329" y="6488"/>
                  </a:moveTo>
                  <a:cubicBezTo>
                    <a:pt x="49661" y="9636"/>
                    <a:pt x="57917" y="22996"/>
                    <a:pt x="54769" y="36328"/>
                  </a:cubicBezTo>
                  <a:cubicBezTo>
                    <a:pt x="51621" y="49661"/>
                    <a:pt x="38260" y="57917"/>
                    <a:pt x="24928" y="54769"/>
                  </a:cubicBezTo>
                  <a:cubicBezTo>
                    <a:pt x="11595" y="51621"/>
                    <a:pt x="3339" y="38260"/>
                    <a:pt x="6488" y="24928"/>
                  </a:cubicBezTo>
                  <a:cubicBezTo>
                    <a:pt x="9636" y="11595"/>
                    <a:pt x="22996" y="3339"/>
                    <a:pt x="36329" y="6488"/>
                  </a:cubicBezTo>
                  <a:close/>
                </a:path>
              </a:pathLst>
            </a:custGeom>
            <a:solidFill>
              <a:srgbClr val="BEBDBD"/>
            </a:solidFill>
            <a:ln w="2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84E34CF2-183A-400A-92B3-FCC03E7577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5996" y="1964113"/>
            <a:ext cx="2880009" cy="364515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AEE91CBF-7708-4433-BBFF-77543315A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2ECDAD50-4AF2-41BD-86F7-E9E493DC8F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66F6953C-1336-4C0F-AA26-D75CB228F7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7709637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afik 5">
            <a:extLst>
              <a:ext uri="{FF2B5EF4-FFF2-40B4-BE49-F238E27FC236}">
                <a16:creationId xmlns:a16="http://schemas.microsoft.com/office/drawing/2014/main" id="{A4601637-D41D-46A0-924A-197920861414}"/>
              </a:ext>
            </a:extLst>
          </p:cNvPr>
          <p:cNvGrpSpPr/>
          <p:nvPr userDrawn="1"/>
        </p:nvGrpSpPr>
        <p:grpSpPr>
          <a:xfrm>
            <a:off x="5059078" y="1622776"/>
            <a:ext cx="2073845" cy="4326521"/>
            <a:chOff x="4716104" y="1622776"/>
            <a:chExt cx="2073845" cy="4326521"/>
          </a:xfrm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2BE4D1EA-AA7D-4238-A559-EB336D00A779}"/>
                </a:ext>
              </a:extLst>
            </p:cNvPr>
            <p:cNvSpPr/>
            <p:nvPr/>
          </p:nvSpPr>
          <p:spPr>
            <a:xfrm>
              <a:off x="4716104" y="1622776"/>
              <a:ext cx="2073845" cy="4326521"/>
            </a:xfrm>
            <a:custGeom>
              <a:avLst/>
              <a:gdLst>
                <a:gd name="connsiteX0" fmla="*/ 1834232 w 2073845"/>
                <a:gd name="connsiteY0" fmla="*/ 4327174 h 4326521"/>
                <a:gd name="connsiteX1" fmla="*/ 240054 w 2073845"/>
                <a:gd name="connsiteY1" fmla="*/ 4327174 h 4326521"/>
                <a:gd name="connsiteX2" fmla="*/ 653 w 2073845"/>
                <a:gd name="connsiteY2" fmla="*/ 4087773 h 4326521"/>
                <a:gd name="connsiteX3" fmla="*/ 653 w 2073845"/>
                <a:gd name="connsiteY3" fmla="*/ 240054 h 4326521"/>
                <a:gd name="connsiteX4" fmla="*/ 240054 w 2073845"/>
                <a:gd name="connsiteY4" fmla="*/ 653 h 4326521"/>
                <a:gd name="connsiteX5" fmla="*/ 1833943 w 2073845"/>
                <a:gd name="connsiteY5" fmla="*/ 653 h 4326521"/>
                <a:gd name="connsiteX6" fmla="*/ 2073344 w 2073845"/>
                <a:gd name="connsiteY6" fmla="*/ 240054 h 4326521"/>
                <a:gd name="connsiteX7" fmla="*/ 2073344 w 2073845"/>
                <a:gd name="connsiteY7" fmla="*/ 4087773 h 4326521"/>
                <a:gd name="connsiteX8" fmla="*/ 1834232 w 2073845"/>
                <a:gd name="connsiteY8" fmla="*/ 4327174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3845" h="4326521">
                  <a:moveTo>
                    <a:pt x="1834232" y="4327174"/>
                  </a:moveTo>
                  <a:lnTo>
                    <a:pt x="240054" y="4327174"/>
                  </a:lnTo>
                  <a:cubicBezTo>
                    <a:pt x="107662" y="4327174"/>
                    <a:pt x="653" y="4219877"/>
                    <a:pt x="653" y="4087773"/>
                  </a:cubicBezTo>
                  <a:lnTo>
                    <a:pt x="653" y="240054"/>
                  </a:lnTo>
                  <a:cubicBezTo>
                    <a:pt x="653" y="107951"/>
                    <a:pt x="107951" y="653"/>
                    <a:pt x="240054" y="653"/>
                  </a:cubicBezTo>
                  <a:lnTo>
                    <a:pt x="1833943" y="653"/>
                  </a:lnTo>
                  <a:cubicBezTo>
                    <a:pt x="1966335" y="653"/>
                    <a:pt x="2073344" y="107951"/>
                    <a:pt x="2073344" y="240054"/>
                  </a:cubicBezTo>
                  <a:lnTo>
                    <a:pt x="2073344" y="4087773"/>
                  </a:lnTo>
                  <a:cubicBezTo>
                    <a:pt x="2073633" y="4219877"/>
                    <a:pt x="1966335" y="4327174"/>
                    <a:pt x="1834232" y="43271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645D62E-FD1D-4CC1-A875-0F704BE963F8}"/>
                </a:ext>
              </a:extLst>
            </p:cNvPr>
            <p:cNvSpPr/>
            <p:nvPr/>
          </p:nvSpPr>
          <p:spPr>
            <a:xfrm>
              <a:off x="4825998" y="2188108"/>
              <a:ext cx="1851750" cy="3195857"/>
            </a:xfrm>
            <a:custGeom>
              <a:avLst/>
              <a:gdLst>
                <a:gd name="connsiteX0" fmla="*/ 653 w 1851750"/>
                <a:gd name="connsiteY0" fmla="*/ 653 h 3195856"/>
                <a:gd name="connsiteX1" fmla="*/ 1853845 w 1851750"/>
                <a:gd name="connsiteY1" fmla="*/ 653 h 3195856"/>
                <a:gd name="connsiteX2" fmla="*/ 1853845 w 1851750"/>
                <a:gd name="connsiteY2" fmla="*/ 3196510 h 3195856"/>
                <a:gd name="connsiteX3" fmla="*/ 653 w 1851750"/>
                <a:gd name="connsiteY3" fmla="*/ 3196510 h 31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750" h="3195856">
                  <a:moveTo>
                    <a:pt x="653" y="653"/>
                  </a:moveTo>
                  <a:lnTo>
                    <a:pt x="1853845" y="653"/>
                  </a:lnTo>
                  <a:lnTo>
                    <a:pt x="1853845" y="3196510"/>
                  </a:lnTo>
                  <a:lnTo>
                    <a:pt x="653" y="3196510"/>
                  </a:lnTo>
                  <a:close/>
                </a:path>
              </a:pathLst>
            </a:custGeom>
            <a:solidFill>
              <a:schemeClr val="bg2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28DD96B9-3887-465C-AC97-7F630F395E90}"/>
                </a:ext>
              </a:extLst>
            </p:cNvPr>
            <p:cNvSpPr/>
            <p:nvPr/>
          </p:nvSpPr>
          <p:spPr>
            <a:xfrm>
              <a:off x="5520837" y="1944381"/>
              <a:ext cx="447074" cy="63456"/>
            </a:xfrm>
            <a:custGeom>
              <a:avLst/>
              <a:gdLst>
                <a:gd name="connsiteX0" fmla="*/ 31804 w 447073"/>
                <a:gd name="connsiteY0" fmla="*/ 63820 h 63455"/>
                <a:gd name="connsiteX1" fmla="*/ 653 w 447073"/>
                <a:gd name="connsiteY1" fmla="*/ 32669 h 63455"/>
                <a:gd name="connsiteX2" fmla="*/ 653 w 447073"/>
                <a:gd name="connsiteY2" fmla="*/ 31804 h 63455"/>
                <a:gd name="connsiteX3" fmla="*/ 31804 w 447073"/>
                <a:gd name="connsiteY3" fmla="*/ 653 h 63455"/>
                <a:gd name="connsiteX4" fmla="*/ 417441 w 447073"/>
                <a:gd name="connsiteY4" fmla="*/ 653 h 63455"/>
                <a:gd name="connsiteX5" fmla="*/ 448592 w 447073"/>
                <a:gd name="connsiteY5" fmla="*/ 31804 h 63455"/>
                <a:gd name="connsiteX6" fmla="*/ 448592 w 447073"/>
                <a:gd name="connsiteY6" fmla="*/ 32669 h 63455"/>
                <a:gd name="connsiteX7" fmla="*/ 417441 w 447073"/>
                <a:gd name="connsiteY7" fmla="*/ 63820 h 63455"/>
                <a:gd name="connsiteX8" fmla="*/ 31804 w 447073"/>
                <a:gd name="connsiteY8" fmla="*/ 63820 h 6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73" h="63455">
                  <a:moveTo>
                    <a:pt x="31804" y="63820"/>
                  </a:moveTo>
                  <a:cubicBezTo>
                    <a:pt x="14786" y="63820"/>
                    <a:pt x="653" y="49975"/>
                    <a:pt x="653" y="32669"/>
                  </a:cubicBezTo>
                  <a:lnTo>
                    <a:pt x="653" y="31804"/>
                  </a:lnTo>
                  <a:cubicBezTo>
                    <a:pt x="653" y="14786"/>
                    <a:pt x="14498" y="653"/>
                    <a:pt x="31804" y="653"/>
                  </a:cubicBezTo>
                  <a:lnTo>
                    <a:pt x="417441" y="653"/>
                  </a:lnTo>
                  <a:cubicBezTo>
                    <a:pt x="434459" y="653"/>
                    <a:pt x="448592" y="14498"/>
                    <a:pt x="448592" y="31804"/>
                  </a:cubicBezTo>
                  <a:lnTo>
                    <a:pt x="448592" y="32669"/>
                  </a:lnTo>
                  <a:cubicBezTo>
                    <a:pt x="448592" y="49687"/>
                    <a:pt x="434747" y="63820"/>
                    <a:pt x="417441" y="63820"/>
                  </a:cubicBezTo>
                  <a:lnTo>
                    <a:pt x="31804" y="63820"/>
                  </a:ln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B287CD0A-BF1F-4A3B-A0A1-7BE11F8A1E20}"/>
                </a:ext>
              </a:extLst>
            </p:cNvPr>
            <p:cNvSpPr/>
            <p:nvPr/>
          </p:nvSpPr>
          <p:spPr>
            <a:xfrm>
              <a:off x="5697647" y="1772185"/>
              <a:ext cx="95183" cy="95183"/>
            </a:xfrm>
            <a:custGeom>
              <a:avLst/>
              <a:gdLst>
                <a:gd name="connsiteX0" fmla="*/ 94683 w 95183"/>
                <a:gd name="connsiteY0" fmla="*/ 47668 h 95183"/>
                <a:gd name="connsiteX1" fmla="*/ 47668 w 95183"/>
                <a:gd name="connsiteY1" fmla="*/ 94683 h 95183"/>
                <a:gd name="connsiteX2" fmla="*/ 653 w 95183"/>
                <a:gd name="connsiteY2" fmla="*/ 47668 h 95183"/>
                <a:gd name="connsiteX3" fmla="*/ 47668 w 95183"/>
                <a:gd name="connsiteY3" fmla="*/ 653 h 95183"/>
                <a:gd name="connsiteX4" fmla="*/ 94683 w 95183"/>
                <a:gd name="connsiteY4" fmla="*/ 47668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3" h="95183">
                  <a:moveTo>
                    <a:pt x="94683" y="47668"/>
                  </a:moveTo>
                  <a:cubicBezTo>
                    <a:pt x="94683" y="73633"/>
                    <a:pt x="73633" y="94683"/>
                    <a:pt x="47668" y="94683"/>
                  </a:cubicBezTo>
                  <a:cubicBezTo>
                    <a:pt x="21702" y="94683"/>
                    <a:pt x="653" y="73633"/>
                    <a:pt x="653" y="47668"/>
                  </a:cubicBezTo>
                  <a:cubicBezTo>
                    <a:pt x="653" y="21702"/>
                    <a:pt x="21702" y="653"/>
                    <a:pt x="47668" y="653"/>
                  </a:cubicBezTo>
                  <a:cubicBezTo>
                    <a:pt x="73633" y="653"/>
                    <a:pt x="94683" y="21702"/>
                    <a:pt x="94683" y="47668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9D46CAC2-6350-4E4E-97E0-80FE82D298D6}"/>
                </a:ext>
              </a:extLst>
            </p:cNvPr>
            <p:cNvSpPr/>
            <p:nvPr/>
          </p:nvSpPr>
          <p:spPr>
            <a:xfrm>
              <a:off x="5501223" y="5564237"/>
              <a:ext cx="470148" cy="187483"/>
            </a:xfrm>
            <a:custGeom>
              <a:avLst/>
              <a:gdLst>
                <a:gd name="connsiteX0" fmla="*/ 409076 w 470148"/>
                <a:gd name="connsiteY0" fmla="*/ 189289 h 187482"/>
                <a:gd name="connsiteX1" fmla="*/ 63532 w 470148"/>
                <a:gd name="connsiteY1" fmla="*/ 189289 h 187482"/>
                <a:gd name="connsiteX2" fmla="*/ 653 w 470148"/>
                <a:gd name="connsiteY2" fmla="*/ 126410 h 187482"/>
                <a:gd name="connsiteX3" fmla="*/ 653 w 470148"/>
                <a:gd name="connsiteY3" fmla="*/ 63532 h 187482"/>
                <a:gd name="connsiteX4" fmla="*/ 63532 w 470148"/>
                <a:gd name="connsiteY4" fmla="*/ 653 h 187482"/>
                <a:gd name="connsiteX5" fmla="*/ 409076 w 470148"/>
                <a:gd name="connsiteY5" fmla="*/ 653 h 187482"/>
                <a:gd name="connsiteX6" fmla="*/ 471955 w 470148"/>
                <a:gd name="connsiteY6" fmla="*/ 63532 h 187482"/>
                <a:gd name="connsiteX7" fmla="*/ 471955 w 470148"/>
                <a:gd name="connsiteY7" fmla="*/ 126410 h 187482"/>
                <a:gd name="connsiteX8" fmla="*/ 409076 w 470148"/>
                <a:gd name="connsiteY8" fmla="*/ 189289 h 18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148" h="187482">
                  <a:moveTo>
                    <a:pt x="409076" y="189289"/>
                  </a:moveTo>
                  <a:lnTo>
                    <a:pt x="63532" y="189289"/>
                  </a:lnTo>
                  <a:cubicBezTo>
                    <a:pt x="28919" y="189289"/>
                    <a:pt x="653" y="161023"/>
                    <a:pt x="653" y="126410"/>
                  </a:cubicBezTo>
                  <a:lnTo>
                    <a:pt x="653" y="63532"/>
                  </a:lnTo>
                  <a:cubicBezTo>
                    <a:pt x="653" y="28920"/>
                    <a:pt x="28919" y="653"/>
                    <a:pt x="63532" y="653"/>
                  </a:cubicBezTo>
                  <a:lnTo>
                    <a:pt x="409076" y="653"/>
                  </a:lnTo>
                  <a:cubicBezTo>
                    <a:pt x="443688" y="653"/>
                    <a:pt x="471955" y="28920"/>
                    <a:pt x="471955" y="63532"/>
                  </a:cubicBezTo>
                  <a:lnTo>
                    <a:pt x="471955" y="126410"/>
                  </a:lnTo>
                  <a:cubicBezTo>
                    <a:pt x="471955" y="161311"/>
                    <a:pt x="443688" y="189289"/>
                    <a:pt x="409076" y="189289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A601D066-2523-4CC8-9E5C-EAB146583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2952" y="2164040"/>
            <a:ext cx="1886097" cy="324399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A23AD39-38D4-4E9B-8757-2368C2AA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905EC470-3B0E-46A6-9B46-07F9B9E80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42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chi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5">
            <a:extLst>
              <a:ext uri="{FF2B5EF4-FFF2-40B4-BE49-F238E27FC236}">
                <a16:creationId xmlns:a16="http://schemas.microsoft.com/office/drawing/2014/main" id="{8D3AA61D-F8F2-4DC4-98CC-2A1400362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0E57FC42-8BAF-43B3-AB1F-AC1D8173E9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E9B42B54-BFB2-42C1-B2F6-AB34353FA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F91AC9-1C38-4370-B96C-8F9D9FF4D1E2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95E15FF-CA19-4E02-B4F5-02D854646351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D8CF3ECB-186A-47DD-ADCA-83A0D7CB1C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88E55B8D-9F5B-44DD-B17D-758FFA1ED9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042595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fik 5">
            <a:extLst>
              <a:ext uri="{FF2B5EF4-FFF2-40B4-BE49-F238E27FC236}">
                <a16:creationId xmlns:a16="http://schemas.microsoft.com/office/drawing/2014/main" id="{F654A619-EBA5-4CEF-B889-8E0976C253C5}"/>
              </a:ext>
            </a:extLst>
          </p:cNvPr>
          <p:cNvGrpSpPr/>
          <p:nvPr userDrawn="1"/>
        </p:nvGrpSpPr>
        <p:grpSpPr>
          <a:xfrm>
            <a:off x="5059078" y="1622776"/>
            <a:ext cx="2073845" cy="4326521"/>
            <a:chOff x="4716104" y="1622776"/>
            <a:chExt cx="2073845" cy="4326521"/>
          </a:xfrm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B5EF77C0-97BD-4DEB-AC6C-234F1BBC38C0}"/>
                </a:ext>
              </a:extLst>
            </p:cNvPr>
            <p:cNvSpPr/>
            <p:nvPr/>
          </p:nvSpPr>
          <p:spPr>
            <a:xfrm>
              <a:off x="4716104" y="1622776"/>
              <a:ext cx="2073845" cy="4326521"/>
            </a:xfrm>
            <a:custGeom>
              <a:avLst/>
              <a:gdLst>
                <a:gd name="connsiteX0" fmla="*/ 1834232 w 2073845"/>
                <a:gd name="connsiteY0" fmla="*/ 4327174 h 4326521"/>
                <a:gd name="connsiteX1" fmla="*/ 240054 w 2073845"/>
                <a:gd name="connsiteY1" fmla="*/ 4327174 h 4326521"/>
                <a:gd name="connsiteX2" fmla="*/ 653 w 2073845"/>
                <a:gd name="connsiteY2" fmla="*/ 4087773 h 4326521"/>
                <a:gd name="connsiteX3" fmla="*/ 653 w 2073845"/>
                <a:gd name="connsiteY3" fmla="*/ 240054 h 4326521"/>
                <a:gd name="connsiteX4" fmla="*/ 240054 w 2073845"/>
                <a:gd name="connsiteY4" fmla="*/ 653 h 4326521"/>
                <a:gd name="connsiteX5" fmla="*/ 1833943 w 2073845"/>
                <a:gd name="connsiteY5" fmla="*/ 653 h 4326521"/>
                <a:gd name="connsiteX6" fmla="*/ 2073344 w 2073845"/>
                <a:gd name="connsiteY6" fmla="*/ 240054 h 4326521"/>
                <a:gd name="connsiteX7" fmla="*/ 2073344 w 2073845"/>
                <a:gd name="connsiteY7" fmla="*/ 4087773 h 4326521"/>
                <a:gd name="connsiteX8" fmla="*/ 1834232 w 2073845"/>
                <a:gd name="connsiteY8" fmla="*/ 4327174 h 43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3845" h="4326521">
                  <a:moveTo>
                    <a:pt x="1834232" y="4327174"/>
                  </a:moveTo>
                  <a:lnTo>
                    <a:pt x="240054" y="4327174"/>
                  </a:lnTo>
                  <a:cubicBezTo>
                    <a:pt x="107662" y="4327174"/>
                    <a:pt x="653" y="4219877"/>
                    <a:pt x="653" y="4087773"/>
                  </a:cubicBezTo>
                  <a:lnTo>
                    <a:pt x="653" y="240054"/>
                  </a:lnTo>
                  <a:cubicBezTo>
                    <a:pt x="653" y="107951"/>
                    <a:pt x="107951" y="653"/>
                    <a:pt x="240054" y="653"/>
                  </a:cubicBezTo>
                  <a:lnTo>
                    <a:pt x="1833943" y="653"/>
                  </a:lnTo>
                  <a:cubicBezTo>
                    <a:pt x="1966335" y="653"/>
                    <a:pt x="2073344" y="107951"/>
                    <a:pt x="2073344" y="240054"/>
                  </a:cubicBezTo>
                  <a:lnTo>
                    <a:pt x="2073344" y="4087773"/>
                  </a:lnTo>
                  <a:cubicBezTo>
                    <a:pt x="2073633" y="4219877"/>
                    <a:pt x="1966335" y="4327174"/>
                    <a:pt x="1834232" y="43271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78448A91-AD0D-495F-BB0F-23071F4B7EB1}"/>
                </a:ext>
              </a:extLst>
            </p:cNvPr>
            <p:cNvSpPr/>
            <p:nvPr/>
          </p:nvSpPr>
          <p:spPr>
            <a:xfrm>
              <a:off x="4825998" y="2188108"/>
              <a:ext cx="1851750" cy="3195857"/>
            </a:xfrm>
            <a:custGeom>
              <a:avLst/>
              <a:gdLst>
                <a:gd name="connsiteX0" fmla="*/ 653 w 1851750"/>
                <a:gd name="connsiteY0" fmla="*/ 653 h 3195856"/>
                <a:gd name="connsiteX1" fmla="*/ 1853845 w 1851750"/>
                <a:gd name="connsiteY1" fmla="*/ 653 h 3195856"/>
                <a:gd name="connsiteX2" fmla="*/ 1853845 w 1851750"/>
                <a:gd name="connsiteY2" fmla="*/ 3196510 h 3195856"/>
                <a:gd name="connsiteX3" fmla="*/ 653 w 1851750"/>
                <a:gd name="connsiteY3" fmla="*/ 3196510 h 31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750" h="3195856">
                  <a:moveTo>
                    <a:pt x="653" y="653"/>
                  </a:moveTo>
                  <a:lnTo>
                    <a:pt x="1853845" y="653"/>
                  </a:lnTo>
                  <a:lnTo>
                    <a:pt x="1853845" y="3196510"/>
                  </a:lnTo>
                  <a:lnTo>
                    <a:pt x="653" y="3196510"/>
                  </a:lnTo>
                  <a:close/>
                </a:path>
              </a:pathLst>
            </a:custGeom>
            <a:solidFill>
              <a:schemeClr val="bg2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972BA330-642E-46B7-B149-08DFCFE3A291}"/>
                </a:ext>
              </a:extLst>
            </p:cNvPr>
            <p:cNvSpPr/>
            <p:nvPr/>
          </p:nvSpPr>
          <p:spPr>
            <a:xfrm>
              <a:off x="5520837" y="1944381"/>
              <a:ext cx="447074" cy="63456"/>
            </a:xfrm>
            <a:custGeom>
              <a:avLst/>
              <a:gdLst>
                <a:gd name="connsiteX0" fmla="*/ 31804 w 447073"/>
                <a:gd name="connsiteY0" fmla="*/ 63820 h 63455"/>
                <a:gd name="connsiteX1" fmla="*/ 653 w 447073"/>
                <a:gd name="connsiteY1" fmla="*/ 32669 h 63455"/>
                <a:gd name="connsiteX2" fmla="*/ 653 w 447073"/>
                <a:gd name="connsiteY2" fmla="*/ 31804 h 63455"/>
                <a:gd name="connsiteX3" fmla="*/ 31804 w 447073"/>
                <a:gd name="connsiteY3" fmla="*/ 653 h 63455"/>
                <a:gd name="connsiteX4" fmla="*/ 417441 w 447073"/>
                <a:gd name="connsiteY4" fmla="*/ 653 h 63455"/>
                <a:gd name="connsiteX5" fmla="*/ 448592 w 447073"/>
                <a:gd name="connsiteY5" fmla="*/ 31804 h 63455"/>
                <a:gd name="connsiteX6" fmla="*/ 448592 w 447073"/>
                <a:gd name="connsiteY6" fmla="*/ 32669 h 63455"/>
                <a:gd name="connsiteX7" fmla="*/ 417441 w 447073"/>
                <a:gd name="connsiteY7" fmla="*/ 63820 h 63455"/>
                <a:gd name="connsiteX8" fmla="*/ 31804 w 447073"/>
                <a:gd name="connsiteY8" fmla="*/ 63820 h 6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73" h="63455">
                  <a:moveTo>
                    <a:pt x="31804" y="63820"/>
                  </a:moveTo>
                  <a:cubicBezTo>
                    <a:pt x="14786" y="63820"/>
                    <a:pt x="653" y="49975"/>
                    <a:pt x="653" y="32669"/>
                  </a:cubicBezTo>
                  <a:lnTo>
                    <a:pt x="653" y="31804"/>
                  </a:lnTo>
                  <a:cubicBezTo>
                    <a:pt x="653" y="14786"/>
                    <a:pt x="14498" y="653"/>
                    <a:pt x="31804" y="653"/>
                  </a:cubicBezTo>
                  <a:lnTo>
                    <a:pt x="417441" y="653"/>
                  </a:lnTo>
                  <a:cubicBezTo>
                    <a:pt x="434459" y="653"/>
                    <a:pt x="448592" y="14498"/>
                    <a:pt x="448592" y="31804"/>
                  </a:cubicBezTo>
                  <a:lnTo>
                    <a:pt x="448592" y="32669"/>
                  </a:lnTo>
                  <a:cubicBezTo>
                    <a:pt x="448592" y="49687"/>
                    <a:pt x="434747" y="63820"/>
                    <a:pt x="417441" y="63820"/>
                  </a:cubicBezTo>
                  <a:lnTo>
                    <a:pt x="31804" y="63820"/>
                  </a:ln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E4F20704-3E42-466D-A597-591C33407A47}"/>
                </a:ext>
              </a:extLst>
            </p:cNvPr>
            <p:cNvSpPr/>
            <p:nvPr/>
          </p:nvSpPr>
          <p:spPr>
            <a:xfrm>
              <a:off x="5697647" y="1772185"/>
              <a:ext cx="95183" cy="95183"/>
            </a:xfrm>
            <a:custGeom>
              <a:avLst/>
              <a:gdLst>
                <a:gd name="connsiteX0" fmla="*/ 94683 w 95183"/>
                <a:gd name="connsiteY0" fmla="*/ 47668 h 95183"/>
                <a:gd name="connsiteX1" fmla="*/ 47668 w 95183"/>
                <a:gd name="connsiteY1" fmla="*/ 94683 h 95183"/>
                <a:gd name="connsiteX2" fmla="*/ 653 w 95183"/>
                <a:gd name="connsiteY2" fmla="*/ 47668 h 95183"/>
                <a:gd name="connsiteX3" fmla="*/ 47668 w 95183"/>
                <a:gd name="connsiteY3" fmla="*/ 653 h 95183"/>
                <a:gd name="connsiteX4" fmla="*/ 94683 w 95183"/>
                <a:gd name="connsiteY4" fmla="*/ 47668 h 9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83" h="95183">
                  <a:moveTo>
                    <a:pt x="94683" y="47668"/>
                  </a:moveTo>
                  <a:cubicBezTo>
                    <a:pt x="94683" y="73633"/>
                    <a:pt x="73633" y="94683"/>
                    <a:pt x="47668" y="94683"/>
                  </a:cubicBezTo>
                  <a:cubicBezTo>
                    <a:pt x="21702" y="94683"/>
                    <a:pt x="653" y="73633"/>
                    <a:pt x="653" y="47668"/>
                  </a:cubicBezTo>
                  <a:cubicBezTo>
                    <a:pt x="653" y="21702"/>
                    <a:pt x="21702" y="653"/>
                    <a:pt x="47668" y="653"/>
                  </a:cubicBezTo>
                  <a:cubicBezTo>
                    <a:pt x="73633" y="653"/>
                    <a:pt x="94683" y="21702"/>
                    <a:pt x="94683" y="47668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09F6C33-390E-412F-9908-D0750FCF66D2}"/>
                </a:ext>
              </a:extLst>
            </p:cNvPr>
            <p:cNvSpPr/>
            <p:nvPr/>
          </p:nvSpPr>
          <p:spPr>
            <a:xfrm>
              <a:off x="5501223" y="5564237"/>
              <a:ext cx="470148" cy="187483"/>
            </a:xfrm>
            <a:custGeom>
              <a:avLst/>
              <a:gdLst>
                <a:gd name="connsiteX0" fmla="*/ 409076 w 470148"/>
                <a:gd name="connsiteY0" fmla="*/ 189289 h 187482"/>
                <a:gd name="connsiteX1" fmla="*/ 63532 w 470148"/>
                <a:gd name="connsiteY1" fmla="*/ 189289 h 187482"/>
                <a:gd name="connsiteX2" fmla="*/ 653 w 470148"/>
                <a:gd name="connsiteY2" fmla="*/ 126410 h 187482"/>
                <a:gd name="connsiteX3" fmla="*/ 653 w 470148"/>
                <a:gd name="connsiteY3" fmla="*/ 63532 h 187482"/>
                <a:gd name="connsiteX4" fmla="*/ 63532 w 470148"/>
                <a:gd name="connsiteY4" fmla="*/ 653 h 187482"/>
                <a:gd name="connsiteX5" fmla="*/ 409076 w 470148"/>
                <a:gd name="connsiteY5" fmla="*/ 653 h 187482"/>
                <a:gd name="connsiteX6" fmla="*/ 471955 w 470148"/>
                <a:gd name="connsiteY6" fmla="*/ 63532 h 187482"/>
                <a:gd name="connsiteX7" fmla="*/ 471955 w 470148"/>
                <a:gd name="connsiteY7" fmla="*/ 126410 h 187482"/>
                <a:gd name="connsiteX8" fmla="*/ 409076 w 470148"/>
                <a:gd name="connsiteY8" fmla="*/ 189289 h 18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148" h="187482">
                  <a:moveTo>
                    <a:pt x="409076" y="189289"/>
                  </a:moveTo>
                  <a:lnTo>
                    <a:pt x="63532" y="189289"/>
                  </a:lnTo>
                  <a:cubicBezTo>
                    <a:pt x="28919" y="189289"/>
                    <a:pt x="653" y="161023"/>
                    <a:pt x="653" y="126410"/>
                  </a:cubicBezTo>
                  <a:lnTo>
                    <a:pt x="653" y="63532"/>
                  </a:lnTo>
                  <a:cubicBezTo>
                    <a:pt x="653" y="28920"/>
                    <a:pt x="28919" y="653"/>
                    <a:pt x="63532" y="653"/>
                  </a:cubicBezTo>
                  <a:lnTo>
                    <a:pt x="409076" y="653"/>
                  </a:lnTo>
                  <a:cubicBezTo>
                    <a:pt x="443688" y="653"/>
                    <a:pt x="471955" y="28920"/>
                    <a:pt x="471955" y="63532"/>
                  </a:cubicBezTo>
                  <a:lnTo>
                    <a:pt x="471955" y="126410"/>
                  </a:lnTo>
                  <a:cubicBezTo>
                    <a:pt x="471955" y="161311"/>
                    <a:pt x="443688" y="189289"/>
                    <a:pt x="409076" y="189289"/>
                  </a:cubicBezTo>
                  <a:close/>
                </a:path>
              </a:pathLst>
            </a:custGeom>
            <a:solidFill>
              <a:srgbClr val="BEBDBD"/>
            </a:solidFill>
            <a:ln w="2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01A34434-8827-44B4-937A-8FD2930030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2952" y="2164040"/>
            <a:ext cx="1886097" cy="3243992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38AB2695-C77D-43F3-8833-E6A2B0E2E3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87C0EAB5-1CBB-4423-B267-635D5C2501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482DE8C8-0F65-4A1B-9B1F-4F69EC4D3F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561939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">
            <a:extLst>
              <a:ext uri="{FF2B5EF4-FFF2-40B4-BE49-F238E27FC236}">
                <a16:creationId xmlns:a16="http://schemas.microsoft.com/office/drawing/2014/main" id="{628236F0-67CC-4F11-B9D7-A64E6EBFA0B2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8233200" y="0"/>
            <a:ext cx="3957213" cy="6858000"/>
          </a:xfrm>
          <a:custGeom>
            <a:avLst/>
            <a:gdLst>
              <a:gd name="connsiteX0" fmla="*/ 3183568 w 3957213"/>
              <a:gd name="connsiteY0" fmla="*/ 6237312 h 6858000"/>
              <a:gd name="connsiteX1" fmla="*/ 3183568 w 3957213"/>
              <a:gd name="connsiteY1" fmla="*/ 6857999 h 6858000"/>
              <a:gd name="connsiteX2" fmla="*/ 3410182 w 3957213"/>
              <a:gd name="connsiteY2" fmla="*/ 6857999 h 6858000"/>
              <a:gd name="connsiteX3" fmla="*/ 3183568 w 3957213"/>
              <a:gd name="connsiteY3" fmla="*/ 6237312 h 6858000"/>
              <a:gd name="connsiteX4" fmla="*/ 0 w 3957213"/>
              <a:gd name="connsiteY4" fmla="*/ 0 h 6858000"/>
              <a:gd name="connsiteX5" fmla="*/ 3957213 w 3957213"/>
              <a:gd name="connsiteY5" fmla="*/ 0 h 6858000"/>
              <a:gd name="connsiteX6" fmla="*/ 3957213 w 3957213"/>
              <a:gd name="connsiteY6" fmla="*/ 6858000 h 6858000"/>
              <a:gd name="connsiteX7" fmla="*/ 0 w 3957213"/>
              <a:gd name="connsiteY7" fmla="*/ 6858000 h 6858000"/>
              <a:gd name="connsiteX8" fmla="*/ 0 w 3957213"/>
              <a:gd name="connsiteY8" fmla="*/ 0 h 6858000"/>
              <a:gd name="connsiteX0" fmla="*/ 3410182 w 3957213"/>
              <a:gd name="connsiteY0" fmla="*/ 6857999 h 6858000"/>
              <a:gd name="connsiteX1" fmla="*/ 3183568 w 3957213"/>
              <a:gd name="connsiteY1" fmla="*/ 6857999 h 6858000"/>
              <a:gd name="connsiteX2" fmla="*/ 3410182 w 3957213"/>
              <a:gd name="connsiteY2" fmla="*/ 6857999 h 6858000"/>
              <a:gd name="connsiteX3" fmla="*/ 0 w 3957213"/>
              <a:gd name="connsiteY3" fmla="*/ 0 h 6858000"/>
              <a:gd name="connsiteX4" fmla="*/ 3957213 w 3957213"/>
              <a:gd name="connsiteY4" fmla="*/ 0 h 6858000"/>
              <a:gd name="connsiteX5" fmla="*/ 3957213 w 3957213"/>
              <a:gd name="connsiteY5" fmla="*/ 6858000 h 6858000"/>
              <a:gd name="connsiteX6" fmla="*/ 0 w 3957213"/>
              <a:gd name="connsiteY6" fmla="*/ 6858000 h 6858000"/>
              <a:gd name="connsiteX7" fmla="*/ 0 w 3957213"/>
              <a:gd name="connsiteY7" fmla="*/ 0 h 6858000"/>
              <a:gd name="connsiteX0" fmla="*/ 0 w 3957213"/>
              <a:gd name="connsiteY0" fmla="*/ 0 h 6858000"/>
              <a:gd name="connsiteX1" fmla="*/ 3957213 w 3957213"/>
              <a:gd name="connsiteY1" fmla="*/ 0 h 6858000"/>
              <a:gd name="connsiteX2" fmla="*/ 3957213 w 3957213"/>
              <a:gd name="connsiteY2" fmla="*/ 6858000 h 6858000"/>
              <a:gd name="connsiteX3" fmla="*/ 0 w 3957213"/>
              <a:gd name="connsiteY3" fmla="*/ 6858000 h 6858000"/>
              <a:gd name="connsiteX4" fmla="*/ 0 w 3957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7213" h="6858000">
                <a:moveTo>
                  <a:pt x="0" y="0"/>
                </a:moveTo>
                <a:lnTo>
                  <a:pt x="3957213" y="0"/>
                </a:lnTo>
                <a:lnTo>
                  <a:pt x="395721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Inhalt">
            <a:extLst>
              <a:ext uri="{FF2B5EF4-FFF2-40B4-BE49-F238E27FC236}">
                <a16:creationId xmlns:a16="http://schemas.microsoft.com/office/drawing/2014/main" id="{87ED6FB8-45F3-4703-B1BC-6D6EE98E6398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1620000"/>
            <a:ext cx="7264800" cy="180049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9" name="Bild 12">
            <a:extLst>
              <a:ext uri="{FF2B5EF4-FFF2-40B4-BE49-F238E27FC236}">
                <a16:creationId xmlns:a16="http://schemas.microsoft.com/office/drawing/2014/main" id="{DAFEB66B-B802-4905-AF56-6833DBC1C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34D7C58-2C02-4FD2-B4CE-648CF527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C41AA16-F798-4E96-81FF-71660B22E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266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Conten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">
            <a:extLst>
              <a:ext uri="{FF2B5EF4-FFF2-40B4-BE49-F238E27FC236}">
                <a16:creationId xmlns:a16="http://schemas.microsoft.com/office/drawing/2014/main" id="{E429C999-54B1-4B35-8560-2940C32DA60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6310800" y="0"/>
            <a:ext cx="5879613" cy="6858000"/>
          </a:xfrm>
          <a:custGeom>
            <a:avLst/>
            <a:gdLst>
              <a:gd name="connsiteX0" fmla="*/ 5105968 w 5879613"/>
              <a:gd name="connsiteY0" fmla="*/ 6237312 h 6858000"/>
              <a:gd name="connsiteX1" fmla="*/ 5105968 w 5879613"/>
              <a:gd name="connsiteY1" fmla="*/ 6857999 h 6858000"/>
              <a:gd name="connsiteX2" fmla="*/ 5332582 w 5879613"/>
              <a:gd name="connsiteY2" fmla="*/ 6857999 h 6858000"/>
              <a:gd name="connsiteX3" fmla="*/ 5105968 w 5879613"/>
              <a:gd name="connsiteY3" fmla="*/ 6237312 h 6858000"/>
              <a:gd name="connsiteX4" fmla="*/ 0 w 5879613"/>
              <a:gd name="connsiteY4" fmla="*/ 0 h 6858000"/>
              <a:gd name="connsiteX5" fmla="*/ 5879613 w 5879613"/>
              <a:gd name="connsiteY5" fmla="*/ 0 h 6858000"/>
              <a:gd name="connsiteX6" fmla="*/ 5879613 w 5879613"/>
              <a:gd name="connsiteY6" fmla="*/ 6858000 h 6858000"/>
              <a:gd name="connsiteX7" fmla="*/ 0 w 5879613"/>
              <a:gd name="connsiteY7" fmla="*/ 6858000 h 6858000"/>
              <a:gd name="connsiteX8" fmla="*/ 0 w 5879613"/>
              <a:gd name="connsiteY8" fmla="*/ 0 h 6858000"/>
              <a:gd name="connsiteX0" fmla="*/ 5332582 w 5879613"/>
              <a:gd name="connsiteY0" fmla="*/ 6857999 h 6858000"/>
              <a:gd name="connsiteX1" fmla="*/ 5105968 w 5879613"/>
              <a:gd name="connsiteY1" fmla="*/ 6857999 h 6858000"/>
              <a:gd name="connsiteX2" fmla="*/ 5332582 w 5879613"/>
              <a:gd name="connsiteY2" fmla="*/ 6857999 h 6858000"/>
              <a:gd name="connsiteX3" fmla="*/ 0 w 5879613"/>
              <a:gd name="connsiteY3" fmla="*/ 0 h 6858000"/>
              <a:gd name="connsiteX4" fmla="*/ 5879613 w 5879613"/>
              <a:gd name="connsiteY4" fmla="*/ 0 h 6858000"/>
              <a:gd name="connsiteX5" fmla="*/ 5879613 w 5879613"/>
              <a:gd name="connsiteY5" fmla="*/ 6858000 h 6858000"/>
              <a:gd name="connsiteX6" fmla="*/ 0 w 5879613"/>
              <a:gd name="connsiteY6" fmla="*/ 6858000 h 6858000"/>
              <a:gd name="connsiteX7" fmla="*/ 0 w 5879613"/>
              <a:gd name="connsiteY7" fmla="*/ 0 h 6858000"/>
              <a:gd name="connsiteX0" fmla="*/ 0 w 5879613"/>
              <a:gd name="connsiteY0" fmla="*/ 0 h 6858000"/>
              <a:gd name="connsiteX1" fmla="*/ 5879613 w 5879613"/>
              <a:gd name="connsiteY1" fmla="*/ 0 h 6858000"/>
              <a:gd name="connsiteX2" fmla="*/ 5879613 w 5879613"/>
              <a:gd name="connsiteY2" fmla="*/ 6858000 h 6858000"/>
              <a:gd name="connsiteX3" fmla="*/ 0 w 5879613"/>
              <a:gd name="connsiteY3" fmla="*/ 6858000 h 6858000"/>
              <a:gd name="connsiteX4" fmla="*/ 0 w 58796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9613" h="6858000">
                <a:moveTo>
                  <a:pt x="0" y="0"/>
                </a:moveTo>
                <a:lnTo>
                  <a:pt x="5879613" y="0"/>
                </a:lnTo>
                <a:lnTo>
                  <a:pt x="587961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8" name="Inhalt">
            <a:extLst>
              <a:ext uri="{FF2B5EF4-FFF2-40B4-BE49-F238E27FC236}">
                <a16:creationId xmlns:a16="http://schemas.microsoft.com/office/drawing/2014/main" id="{CACA3210-0857-4F1C-B9BC-2E9E58DBE310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1620000"/>
            <a:ext cx="5338800" cy="180049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11" name="Bild 12">
            <a:extLst>
              <a:ext uri="{FF2B5EF4-FFF2-40B4-BE49-F238E27FC236}">
                <a16:creationId xmlns:a16="http://schemas.microsoft.com/office/drawing/2014/main" id="{BFDD6CA2-4DEF-4047-A101-E017AD50E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AD9AD78-54A6-45BB-B8C5-F95598C5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52322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19FF2268-A29C-4913-986F-3BA341EC0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2C99CACF-09CB-47D2-AA8A-591D1354C6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421657" y="3909499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7" name="Titel 2">
            <a:extLst>
              <a:ext uri="{FF2B5EF4-FFF2-40B4-BE49-F238E27FC236}">
                <a16:creationId xmlns:a16="http://schemas.microsoft.com/office/drawing/2014/main" id="{0CB192FC-0B7B-4F90-B1E5-FBF0D2D07B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421657" y="4447092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5BE6E654-46C7-424E-B5FF-EBE538E778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421657" y="4981929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1913985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Conten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">
            <a:extLst>
              <a:ext uri="{FF2B5EF4-FFF2-40B4-BE49-F238E27FC236}">
                <a16:creationId xmlns:a16="http://schemas.microsoft.com/office/drawing/2014/main" id="{8E349183-07C4-4307-B526-7566E48EAC0D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 bwMode="gray">
          <a:xfrm>
            <a:off x="4385612" y="0"/>
            <a:ext cx="7804800" cy="6858000"/>
          </a:xfrm>
          <a:custGeom>
            <a:avLst/>
            <a:gdLst>
              <a:gd name="connsiteX0" fmla="*/ 7031155 w 7804800"/>
              <a:gd name="connsiteY0" fmla="*/ 6237312 h 6858000"/>
              <a:gd name="connsiteX1" fmla="*/ 7031155 w 7804800"/>
              <a:gd name="connsiteY1" fmla="*/ 6857999 h 6858000"/>
              <a:gd name="connsiteX2" fmla="*/ 7257769 w 7804800"/>
              <a:gd name="connsiteY2" fmla="*/ 6857999 h 6858000"/>
              <a:gd name="connsiteX3" fmla="*/ 7031155 w 7804800"/>
              <a:gd name="connsiteY3" fmla="*/ 6237312 h 6858000"/>
              <a:gd name="connsiteX4" fmla="*/ 0 w 7804800"/>
              <a:gd name="connsiteY4" fmla="*/ 0 h 6858000"/>
              <a:gd name="connsiteX5" fmla="*/ 1925187 w 7804800"/>
              <a:gd name="connsiteY5" fmla="*/ 0 h 6858000"/>
              <a:gd name="connsiteX6" fmla="*/ 5879613 w 7804800"/>
              <a:gd name="connsiteY6" fmla="*/ 0 h 6858000"/>
              <a:gd name="connsiteX7" fmla="*/ 7804800 w 7804800"/>
              <a:gd name="connsiteY7" fmla="*/ 0 h 6858000"/>
              <a:gd name="connsiteX8" fmla="*/ 7804800 w 7804800"/>
              <a:gd name="connsiteY8" fmla="*/ 6858000 h 6858000"/>
              <a:gd name="connsiteX9" fmla="*/ 5879613 w 7804800"/>
              <a:gd name="connsiteY9" fmla="*/ 6858000 h 6858000"/>
              <a:gd name="connsiteX10" fmla="*/ 1925187 w 7804800"/>
              <a:gd name="connsiteY10" fmla="*/ 6858000 h 6858000"/>
              <a:gd name="connsiteX11" fmla="*/ 0 w 7804800"/>
              <a:gd name="connsiteY11" fmla="*/ 6858000 h 6858000"/>
              <a:gd name="connsiteX12" fmla="*/ 0 w 7804800"/>
              <a:gd name="connsiteY12" fmla="*/ 0 h 6858000"/>
              <a:gd name="connsiteX0" fmla="*/ 7257769 w 7804800"/>
              <a:gd name="connsiteY0" fmla="*/ 6857999 h 6858000"/>
              <a:gd name="connsiteX1" fmla="*/ 7031155 w 7804800"/>
              <a:gd name="connsiteY1" fmla="*/ 6857999 h 6858000"/>
              <a:gd name="connsiteX2" fmla="*/ 7257769 w 7804800"/>
              <a:gd name="connsiteY2" fmla="*/ 6857999 h 6858000"/>
              <a:gd name="connsiteX3" fmla="*/ 0 w 7804800"/>
              <a:gd name="connsiteY3" fmla="*/ 0 h 6858000"/>
              <a:gd name="connsiteX4" fmla="*/ 1925187 w 7804800"/>
              <a:gd name="connsiteY4" fmla="*/ 0 h 6858000"/>
              <a:gd name="connsiteX5" fmla="*/ 5879613 w 7804800"/>
              <a:gd name="connsiteY5" fmla="*/ 0 h 6858000"/>
              <a:gd name="connsiteX6" fmla="*/ 7804800 w 7804800"/>
              <a:gd name="connsiteY6" fmla="*/ 0 h 6858000"/>
              <a:gd name="connsiteX7" fmla="*/ 7804800 w 7804800"/>
              <a:gd name="connsiteY7" fmla="*/ 6858000 h 6858000"/>
              <a:gd name="connsiteX8" fmla="*/ 5879613 w 7804800"/>
              <a:gd name="connsiteY8" fmla="*/ 6858000 h 6858000"/>
              <a:gd name="connsiteX9" fmla="*/ 1925187 w 7804800"/>
              <a:gd name="connsiteY9" fmla="*/ 6858000 h 6858000"/>
              <a:gd name="connsiteX10" fmla="*/ 0 w 7804800"/>
              <a:gd name="connsiteY10" fmla="*/ 6858000 h 6858000"/>
              <a:gd name="connsiteX11" fmla="*/ 0 w 7804800"/>
              <a:gd name="connsiteY11" fmla="*/ 0 h 6858000"/>
              <a:gd name="connsiteX0" fmla="*/ 0 w 7804800"/>
              <a:gd name="connsiteY0" fmla="*/ 0 h 6858000"/>
              <a:gd name="connsiteX1" fmla="*/ 1925187 w 7804800"/>
              <a:gd name="connsiteY1" fmla="*/ 0 h 6858000"/>
              <a:gd name="connsiteX2" fmla="*/ 5879613 w 7804800"/>
              <a:gd name="connsiteY2" fmla="*/ 0 h 6858000"/>
              <a:gd name="connsiteX3" fmla="*/ 7804800 w 7804800"/>
              <a:gd name="connsiteY3" fmla="*/ 0 h 6858000"/>
              <a:gd name="connsiteX4" fmla="*/ 7804800 w 7804800"/>
              <a:gd name="connsiteY4" fmla="*/ 6858000 h 6858000"/>
              <a:gd name="connsiteX5" fmla="*/ 5879613 w 7804800"/>
              <a:gd name="connsiteY5" fmla="*/ 6858000 h 6858000"/>
              <a:gd name="connsiteX6" fmla="*/ 1925187 w 7804800"/>
              <a:gd name="connsiteY6" fmla="*/ 6858000 h 6858000"/>
              <a:gd name="connsiteX7" fmla="*/ 0 w 7804800"/>
              <a:gd name="connsiteY7" fmla="*/ 6858000 h 6858000"/>
              <a:gd name="connsiteX8" fmla="*/ 0 w 78048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4800" h="6858000">
                <a:moveTo>
                  <a:pt x="0" y="0"/>
                </a:moveTo>
                <a:lnTo>
                  <a:pt x="1925187" y="0"/>
                </a:lnTo>
                <a:lnTo>
                  <a:pt x="5879613" y="0"/>
                </a:lnTo>
                <a:lnTo>
                  <a:pt x="7804800" y="0"/>
                </a:lnTo>
                <a:lnTo>
                  <a:pt x="7804800" y="6858000"/>
                </a:lnTo>
                <a:lnTo>
                  <a:pt x="5879613" y="6858000"/>
                </a:lnTo>
                <a:lnTo>
                  <a:pt x="192518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Inhalt">
            <a:extLst>
              <a:ext uri="{FF2B5EF4-FFF2-40B4-BE49-F238E27FC236}">
                <a16:creationId xmlns:a16="http://schemas.microsoft.com/office/drawing/2014/main" id="{90E2B963-CBC6-4423-B199-1AF8FEF26256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0000" y="1620000"/>
            <a:ext cx="3416400" cy="176971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98E02795-5008-49F9-AA6C-222F56EF6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14E7C7D-46D7-422A-9E2E-B26FEF2E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741BF333-702E-4BBC-A67F-B6BC3BDEE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F6C85E2E-6B19-42E9-8F97-887F7F215C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87094" y="3909499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7" name="Titel 2">
            <a:extLst>
              <a:ext uri="{FF2B5EF4-FFF2-40B4-BE49-F238E27FC236}">
                <a16:creationId xmlns:a16="http://schemas.microsoft.com/office/drawing/2014/main" id="{E36735BE-94B6-4F2B-9754-262C1D4201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087094" y="4447092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58FBB599-266A-4E0A-AD3A-68F317B1FD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087094" y="4981929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441756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 1">
            <a:extLst>
              <a:ext uri="{FF2B5EF4-FFF2-40B4-BE49-F238E27FC236}">
                <a16:creationId xmlns:a16="http://schemas.microsoft.com/office/drawing/2014/main" id="{F8FBF49C-C4D8-4B64-B50C-458567E5561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540000" y="1620000"/>
            <a:ext cx="3416400" cy="24611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0" name="Bild 2">
            <a:extLst>
              <a:ext uri="{FF2B5EF4-FFF2-40B4-BE49-F238E27FC236}">
                <a16:creationId xmlns:a16="http://schemas.microsoft.com/office/drawing/2014/main" id="{16321625-DDB7-47AE-B857-69D09FAA7DA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4386600" y="1620000"/>
            <a:ext cx="3416400" cy="24611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1" name="Bild 3">
            <a:extLst>
              <a:ext uri="{FF2B5EF4-FFF2-40B4-BE49-F238E27FC236}">
                <a16:creationId xmlns:a16="http://schemas.microsoft.com/office/drawing/2014/main" id="{0AE1B2EF-0AC0-4CB8-9AEE-7944A281784A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 bwMode="gray">
          <a:xfrm>
            <a:off x="8233200" y="1620000"/>
            <a:ext cx="3416400" cy="24611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6" name="Inhalt 1">
            <a:extLst>
              <a:ext uri="{FF2B5EF4-FFF2-40B4-BE49-F238E27FC236}">
                <a16:creationId xmlns:a16="http://schemas.microsoft.com/office/drawing/2014/main" id="{F83A1DFB-CA6E-409A-AEA5-107786C5BB4E}"/>
              </a:ext>
            </a:extLst>
          </p:cNvPr>
          <p:cNvSpPr>
            <a:spLocks noGrp="1"/>
          </p:cNvSpPr>
          <p:nvPr>
            <p:ph sz="half" idx="19"/>
          </p:nvPr>
        </p:nvSpPr>
        <p:spPr bwMode="gray">
          <a:xfrm>
            <a:off x="540000" y="4126287"/>
            <a:ext cx="3416400" cy="2182438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7" name="Inhalt 2">
            <a:extLst>
              <a:ext uri="{FF2B5EF4-FFF2-40B4-BE49-F238E27FC236}">
                <a16:creationId xmlns:a16="http://schemas.microsoft.com/office/drawing/2014/main" id="{EB8345E9-DE1C-4B1D-B6CE-422EF3DA1ECE}"/>
              </a:ext>
            </a:extLst>
          </p:cNvPr>
          <p:cNvSpPr>
            <a:spLocks noGrp="1"/>
          </p:cNvSpPr>
          <p:nvPr>
            <p:ph sz="half" idx="23"/>
          </p:nvPr>
        </p:nvSpPr>
        <p:spPr bwMode="gray">
          <a:xfrm>
            <a:off x="4386600" y="4126287"/>
            <a:ext cx="3416400" cy="2182438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8" name="Inhalt 3">
            <a:extLst>
              <a:ext uri="{FF2B5EF4-FFF2-40B4-BE49-F238E27FC236}">
                <a16:creationId xmlns:a16="http://schemas.microsoft.com/office/drawing/2014/main" id="{C5E8EF1B-5D1C-4E5D-8C82-B7EF8A902F48}"/>
              </a:ext>
            </a:extLst>
          </p:cNvPr>
          <p:cNvSpPr>
            <a:spLocks noGrp="1"/>
          </p:cNvSpPr>
          <p:nvPr>
            <p:ph sz="half" idx="25"/>
          </p:nvPr>
        </p:nvSpPr>
        <p:spPr bwMode="gray">
          <a:xfrm>
            <a:off x="8233200" y="4126287"/>
            <a:ext cx="3416400" cy="2182438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832784-B724-49BC-81B8-143BAE11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963D4193-1CB8-437C-86B4-67BDB2E64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C3317FED-103C-491E-981F-19576DFE58D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0000" y="3729775"/>
            <a:ext cx="3416400" cy="360000"/>
          </a:xfrm>
          <a:solidFill>
            <a:schemeClr val="accent1">
              <a:alpha val="80000"/>
            </a:schemeClr>
          </a:solidFill>
        </p:spPr>
        <p:txBody>
          <a:bodyPr lIns="252000" rIns="180000" anchor="ctr"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1E17372E-18A0-410F-BAA5-015755C8F7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386600" y="3729775"/>
            <a:ext cx="3416400" cy="360000"/>
          </a:xfrm>
          <a:solidFill>
            <a:schemeClr val="accent2">
              <a:alpha val="80000"/>
            </a:schemeClr>
          </a:solidFill>
        </p:spPr>
        <p:txBody>
          <a:bodyPr lIns="252000" rIns="180000" anchor="ctr"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7586B219-176E-4FEC-9283-5B952FC606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233200" y="3729775"/>
            <a:ext cx="3416400" cy="360000"/>
          </a:xfr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lIns="252000" rIns="180000" anchor="ctr"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98198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Linie">
            <a:extLst>
              <a:ext uri="{FF2B5EF4-FFF2-40B4-BE49-F238E27FC236}">
                <a16:creationId xmlns:a16="http://schemas.microsoft.com/office/drawing/2014/main" id="{B9CB6887-42F0-42E8-898E-71857F9857CA}"/>
              </a:ext>
            </a:extLst>
          </p:cNvPr>
          <p:cNvCxnSpPr>
            <a:endCxn id="20" idx="1"/>
          </p:cNvCxnSpPr>
          <p:nvPr userDrawn="1"/>
        </p:nvCxnSpPr>
        <p:spPr bwMode="gray">
          <a:xfrm>
            <a:off x="4330801" y="3661125"/>
            <a:ext cx="684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20" name="Rechteck">
            <a:extLst>
              <a:ext uri="{FF2B5EF4-FFF2-40B4-BE49-F238E27FC236}">
                <a16:creationId xmlns:a16="http://schemas.microsoft.com/office/drawing/2014/main" id="{7251E954-886B-4197-B03E-E2C486B39B67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5014801" y="2581125"/>
            <a:ext cx="2160000" cy="2160000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Linie">
            <a:extLst>
              <a:ext uri="{FF2B5EF4-FFF2-40B4-BE49-F238E27FC236}">
                <a16:creationId xmlns:a16="http://schemas.microsoft.com/office/drawing/2014/main" id="{1E8C0F5A-EDC8-4B3E-8508-D3CFA8EF1A51}"/>
              </a:ext>
            </a:extLst>
          </p:cNvPr>
          <p:cNvCxnSpPr/>
          <p:nvPr userDrawn="1"/>
        </p:nvCxnSpPr>
        <p:spPr bwMode="gray">
          <a:xfrm>
            <a:off x="7174801" y="3661125"/>
            <a:ext cx="684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4484127C-2139-4A67-9418-907E7A1DE0F1}"/>
              </a:ext>
            </a:extLst>
          </p:cNvPr>
          <p:cNvSpPr>
            <a:spLocks noChangeAspect="1"/>
          </p:cNvSpPr>
          <p:nvPr userDrawn="1"/>
        </p:nvSpPr>
        <p:spPr bwMode="gray">
          <a:xfrm flipH="1">
            <a:off x="4948481" y="3594805"/>
            <a:ext cx="132640" cy="1326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232D8D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0824722-898B-4641-8369-CBAE6D419673}"/>
              </a:ext>
            </a:extLst>
          </p:cNvPr>
          <p:cNvSpPr>
            <a:spLocks noChangeAspect="1"/>
          </p:cNvSpPr>
          <p:nvPr userDrawn="1"/>
        </p:nvSpPr>
        <p:spPr bwMode="gray">
          <a:xfrm flipH="1">
            <a:off x="7108481" y="3594805"/>
            <a:ext cx="132640" cy="1326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A61F7D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20FCB2-5316-4C35-B9FA-CA191548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DFED7981-D366-4486-A944-ADC2957F6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Bild">
            <a:extLst>
              <a:ext uri="{FF2B5EF4-FFF2-40B4-BE49-F238E27FC236}">
                <a16:creationId xmlns:a16="http://schemas.microsoft.com/office/drawing/2014/main" id="{7408FA39-18FD-4E20-9AF0-0E9493FCC04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5122801" y="268912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966A2766-48D7-4137-BEEB-2A402659912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539999" y="2689125"/>
            <a:ext cx="3416400" cy="1944000"/>
          </a:xfrm>
        </p:spPr>
        <p:txBody>
          <a:bodyPr rIns="0" anchor="ctr">
            <a:no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AB6984B5-8018-4BCD-AD8A-48330A5B996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>
          <a:xfrm>
            <a:off x="8233200" y="2689125"/>
            <a:ext cx="3416400" cy="1944000"/>
          </a:xfr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01822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Linie">
            <a:extLst>
              <a:ext uri="{FF2B5EF4-FFF2-40B4-BE49-F238E27FC236}">
                <a16:creationId xmlns:a16="http://schemas.microsoft.com/office/drawing/2014/main" id="{75B3D68F-3B17-44EA-AA6C-2E0BCC881CB3}"/>
              </a:ext>
            </a:extLst>
          </p:cNvPr>
          <p:cNvCxnSpPr/>
          <p:nvPr userDrawn="1"/>
        </p:nvCxnSpPr>
        <p:spPr bwMode="gray">
          <a:xfrm>
            <a:off x="3150631" y="3661200"/>
            <a:ext cx="396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18" name="Rechteck 1">
            <a:extLst>
              <a:ext uri="{FF2B5EF4-FFF2-40B4-BE49-F238E27FC236}">
                <a16:creationId xmlns:a16="http://schemas.microsoft.com/office/drawing/2014/main" id="{D11CD8D7-34D2-41A0-AC3F-FBC21E2A292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546631" y="2581200"/>
            <a:ext cx="2160000" cy="2160000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Linie">
            <a:extLst>
              <a:ext uri="{FF2B5EF4-FFF2-40B4-BE49-F238E27FC236}">
                <a16:creationId xmlns:a16="http://schemas.microsoft.com/office/drawing/2014/main" id="{6BEFA8A3-7429-43C5-90B4-C0E90C5C858D}"/>
              </a:ext>
            </a:extLst>
          </p:cNvPr>
          <p:cNvCxnSpPr/>
          <p:nvPr userDrawn="1"/>
        </p:nvCxnSpPr>
        <p:spPr bwMode="gray">
          <a:xfrm>
            <a:off x="6066631" y="2041200"/>
            <a:ext cx="0" cy="3240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tailEnd type="none"/>
          </a:ln>
          <a:effectLst/>
        </p:spPr>
      </p:cxnSp>
      <p:sp>
        <p:nvSpPr>
          <p:cNvPr id="24" name="Rechteck 2">
            <a:extLst>
              <a:ext uri="{FF2B5EF4-FFF2-40B4-BE49-F238E27FC236}">
                <a16:creationId xmlns:a16="http://schemas.microsoft.com/office/drawing/2014/main" id="{F6FB159D-4642-4C9F-B7A6-23499231531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426631" y="2581200"/>
            <a:ext cx="2160000" cy="2160000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" name="Linie">
            <a:extLst>
              <a:ext uri="{FF2B5EF4-FFF2-40B4-BE49-F238E27FC236}">
                <a16:creationId xmlns:a16="http://schemas.microsoft.com/office/drawing/2014/main" id="{B1FF4A6F-F734-48D8-BA67-EBC83BC63A95}"/>
              </a:ext>
            </a:extLst>
          </p:cNvPr>
          <p:cNvCxnSpPr/>
          <p:nvPr userDrawn="1"/>
        </p:nvCxnSpPr>
        <p:spPr bwMode="gray">
          <a:xfrm>
            <a:off x="8586631" y="3661200"/>
            <a:ext cx="396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0AF1D428-A486-4E8D-8429-E7CA9EA48C26}"/>
              </a:ext>
            </a:extLst>
          </p:cNvPr>
          <p:cNvSpPr>
            <a:spLocks noChangeAspect="1"/>
          </p:cNvSpPr>
          <p:nvPr userDrawn="1"/>
        </p:nvSpPr>
        <p:spPr bwMode="gray">
          <a:xfrm flipH="1">
            <a:off x="3480311" y="3594805"/>
            <a:ext cx="132640" cy="1326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232D8D"/>
            </a:solidFill>
            <a:prstDash val="solid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39A7285-31F8-4878-8AE9-F3BD2AEC7220}"/>
              </a:ext>
            </a:extLst>
          </p:cNvPr>
          <p:cNvSpPr>
            <a:spLocks noChangeAspect="1"/>
          </p:cNvSpPr>
          <p:nvPr userDrawn="1"/>
        </p:nvSpPr>
        <p:spPr bwMode="gray">
          <a:xfrm flipH="1">
            <a:off x="8520311" y="3594805"/>
            <a:ext cx="132640" cy="1326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A61F7D"/>
            </a:solidFill>
            <a:prstDash val="solid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F90B36-8BC2-4637-9973-28CDF5B9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A1F436C8-0FA2-41FA-8D8E-0C43C83C1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Bild 1">
            <a:extLst>
              <a:ext uri="{FF2B5EF4-FFF2-40B4-BE49-F238E27FC236}">
                <a16:creationId xmlns:a16="http://schemas.microsoft.com/office/drawing/2014/main" id="{B55F1CBF-CB5C-490D-A66A-11570C27DB2F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3654631" y="2689200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8" name="Bild 2">
            <a:extLst>
              <a:ext uri="{FF2B5EF4-FFF2-40B4-BE49-F238E27FC236}">
                <a16:creationId xmlns:a16="http://schemas.microsoft.com/office/drawing/2014/main" id="{5AB5E41A-6C10-4610-A539-B97FE27EC61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 bwMode="gray">
          <a:xfrm>
            <a:off x="6534631" y="2689200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9" name="Text 1">
            <a:extLst>
              <a:ext uri="{FF2B5EF4-FFF2-40B4-BE49-F238E27FC236}">
                <a16:creationId xmlns:a16="http://schemas.microsoft.com/office/drawing/2014/main" id="{2157016B-21B7-4CAF-85A2-23F46155C35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511425" y="2689200"/>
            <a:ext cx="2455200" cy="1944000"/>
          </a:xfrm>
        </p:spPr>
        <p:txBody>
          <a:bodyPr rIns="0" anchor="ctr">
            <a:no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30" name="Text 2">
            <a:extLst>
              <a:ext uri="{FF2B5EF4-FFF2-40B4-BE49-F238E27FC236}">
                <a16:creationId xmlns:a16="http://schemas.microsoft.com/office/drawing/2014/main" id="{6713F630-9F1C-4A15-96C5-B210B8F9782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>
          <a:xfrm>
            <a:off x="9165825" y="2689200"/>
            <a:ext cx="2455200" cy="1944000"/>
          </a:xfrm>
        </p:spPr>
        <p:txBody>
          <a:bodyPr lIns="0" rIns="0" anchor="ctr">
            <a:noAutofit/>
          </a:bodyPr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9349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8624B77-548F-4FC5-A65C-A0D967EC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3F6459ED-D26C-4902-BE5B-B92A041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Rechteck 1">
            <a:extLst>
              <a:ext uri="{FF2B5EF4-FFF2-40B4-BE49-F238E27FC236}">
                <a16:creationId xmlns:a16="http://schemas.microsoft.com/office/drawing/2014/main" id="{1B2C7B8A-3A22-4E15-AF5D-8A50B95ABB6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16820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27" name="Bild 1">
            <a:extLst>
              <a:ext uri="{FF2B5EF4-FFF2-40B4-BE49-F238E27FC236}">
                <a16:creationId xmlns:a16="http://schemas.microsoft.com/office/drawing/2014/main" id="{46E66801-2FBC-4DF5-B684-5869429CA59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27620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82D8CFDA-366A-48D8-B9C1-F07DDA9C7FE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540000" y="4145149"/>
            <a:ext cx="3416400" cy="216357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33" name="Linie">
            <a:extLst>
              <a:ext uri="{FF2B5EF4-FFF2-40B4-BE49-F238E27FC236}">
                <a16:creationId xmlns:a16="http://schemas.microsoft.com/office/drawing/2014/main" id="{D434E661-A1B5-4FD8-9BD7-A9876D97437F}"/>
              </a:ext>
            </a:extLst>
          </p:cNvPr>
          <p:cNvCxnSpPr/>
          <p:nvPr userDrawn="1"/>
        </p:nvCxnSpPr>
        <p:spPr bwMode="gray">
          <a:xfrm>
            <a:off x="4171500" y="1952774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2">
            <a:extLst>
              <a:ext uri="{FF2B5EF4-FFF2-40B4-BE49-F238E27FC236}">
                <a16:creationId xmlns:a16="http://schemas.microsoft.com/office/drawing/2014/main" id="{7DBEA3B7-CF19-4BC5-9760-16057F879CFF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501480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39" name="Bild 2">
            <a:extLst>
              <a:ext uri="{FF2B5EF4-FFF2-40B4-BE49-F238E27FC236}">
                <a16:creationId xmlns:a16="http://schemas.microsoft.com/office/drawing/2014/main" id="{2C0ACC6E-7D72-4EA1-A5FD-19870D07CE3F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 bwMode="gray">
          <a:xfrm>
            <a:off x="512280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0" name="Text 2">
            <a:extLst>
              <a:ext uri="{FF2B5EF4-FFF2-40B4-BE49-F238E27FC236}">
                <a16:creationId xmlns:a16="http://schemas.microsoft.com/office/drawing/2014/main" id="{581AE67E-0C09-4D09-9745-48D04615597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>
          <a:xfrm>
            <a:off x="4386600" y="4145149"/>
            <a:ext cx="3416400" cy="216357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cxnSp>
        <p:nvCxnSpPr>
          <p:cNvPr id="41" name="Linie">
            <a:extLst>
              <a:ext uri="{FF2B5EF4-FFF2-40B4-BE49-F238E27FC236}">
                <a16:creationId xmlns:a16="http://schemas.microsoft.com/office/drawing/2014/main" id="{405D8A71-57B7-41C2-A15B-253DEC706FCB}"/>
              </a:ext>
            </a:extLst>
          </p:cNvPr>
          <p:cNvCxnSpPr/>
          <p:nvPr userDrawn="1"/>
        </p:nvCxnSpPr>
        <p:spPr bwMode="gray">
          <a:xfrm>
            <a:off x="8018100" y="1952774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3">
            <a:extLst>
              <a:ext uri="{FF2B5EF4-FFF2-40B4-BE49-F238E27FC236}">
                <a16:creationId xmlns:a16="http://schemas.microsoft.com/office/drawing/2014/main" id="{DDE629CE-639F-4C1D-8282-8AC00F9EB317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86140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43" name="Bild 3">
            <a:extLst>
              <a:ext uri="{FF2B5EF4-FFF2-40B4-BE49-F238E27FC236}">
                <a16:creationId xmlns:a16="http://schemas.microsoft.com/office/drawing/2014/main" id="{AF00C5DB-8D2D-4463-BF4D-72D0ABFB4A72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 bwMode="gray">
          <a:xfrm>
            <a:off x="896940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4" name="Text 3">
            <a:extLst>
              <a:ext uri="{FF2B5EF4-FFF2-40B4-BE49-F238E27FC236}">
                <a16:creationId xmlns:a16="http://schemas.microsoft.com/office/drawing/2014/main" id="{0446036D-A262-495B-AB4D-05359E51AE7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 bwMode="gray">
          <a:xfrm>
            <a:off x="8233200" y="4145149"/>
            <a:ext cx="3416400" cy="216357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3563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8E1BC0-18EB-4D57-8F93-E8536388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8" name="Untertitel 2">
            <a:extLst>
              <a:ext uri="{FF2B5EF4-FFF2-40B4-BE49-F238E27FC236}">
                <a16:creationId xmlns:a16="http://schemas.microsoft.com/office/drawing/2014/main" id="{0C03F275-3C10-4B6D-BE88-840577062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9" name="Rechteck 1">
            <a:extLst>
              <a:ext uri="{FF2B5EF4-FFF2-40B4-BE49-F238E27FC236}">
                <a16:creationId xmlns:a16="http://schemas.microsoft.com/office/drawing/2014/main" id="{3848A119-370C-44F0-94B2-9A3BDD737749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7655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30" name="Bild 1">
            <a:extLst>
              <a:ext uri="{FF2B5EF4-FFF2-40B4-BE49-F238E27FC236}">
                <a16:creationId xmlns:a16="http://schemas.microsoft.com/office/drawing/2014/main" id="{EA9BF3B3-C9C8-43CB-B0AA-4288B3E49915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88455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4D863558-715B-434D-AEBA-08B590BA397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520950" y="4145074"/>
            <a:ext cx="2671200" cy="215999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cxnSp>
        <p:nvCxnSpPr>
          <p:cNvPr id="34" name="Linie">
            <a:extLst>
              <a:ext uri="{FF2B5EF4-FFF2-40B4-BE49-F238E27FC236}">
                <a16:creationId xmlns:a16="http://schemas.microsoft.com/office/drawing/2014/main" id="{B9AB1C33-BCA4-4CFF-8B1A-FF4650FC85DA}"/>
              </a:ext>
            </a:extLst>
          </p:cNvPr>
          <p:cNvCxnSpPr/>
          <p:nvPr userDrawn="1"/>
        </p:nvCxnSpPr>
        <p:spPr bwMode="gray">
          <a:xfrm>
            <a:off x="3262950" y="1952700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2">
            <a:extLst>
              <a:ext uri="{FF2B5EF4-FFF2-40B4-BE49-F238E27FC236}">
                <a16:creationId xmlns:a16="http://schemas.microsoft.com/office/drawing/2014/main" id="{C5E53470-F9B9-4371-B58E-C72416AA089D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58935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36" name="Bild 2">
            <a:extLst>
              <a:ext uri="{FF2B5EF4-FFF2-40B4-BE49-F238E27FC236}">
                <a16:creationId xmlns:a16="http://schemas.microsoft.com/office/drawing/2014/main" id="{0C8951EF-FFB7-423E-B47C-6D9D098B9384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 bwMode="gray">
          <a:xfrm>
            <a:off x="369735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7" name="Text 2">
            <a:extLst>
              <a:ext uri="{FF2B5EF4-FFF2-40B4-BE49-F238E27FC236}">
                <a16:creationId xmlns:a16="http://schemas.microsoft.com/office/drawing/2014/main" id="{C03C630E-FDDA-43B2-B189-1A8B6709AB5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>
          <a:xfrm>
            <a:off x="3333750" y="4145074"/>
            <a:ext cx="2671200" cy="215999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43" name="Linie">
            <a:extLst>
              <a:ext uri="{FF2B5EF4-FFF2-40B4-BE49-F238E27FC236}">
                <a16:creationId xmlns:a16="http://schemas.microsoft.com/office/drawing/2014/main" id="{C74A5D6B-C91C-479A-B48D-C69EC8472A4D}"/>
              </a:ext>
            </a:extLst>
          </p:cNvPr>
          <p:cNvCxnSpPr/>
          <p:nvPr userDrawn="1"/>
        </p:nvCxnSpPr>
        <p:spPr bwMode="gray">
          <a:xfrm>
            <a:off x="6075750" y="1952700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3">
            <a:extLst>
              <a:ext uri="{FF2B5EF4-FFF2-40B4-BE49-F238E27FC236}">
                <a16:creationId xmlns:a16="http://schemas.microsoft.com/office/drawing/2014/main" id="{1FA9CDB7-93E7-4E52-AF6B-0684BFF59AD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40215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45" name="Bild 3">
            <a:extLst>
              <a:ext uri="{FF2B5EF4-FFF2-40B4-BE49-F238E27FC236}">
                <a16:creationId xmlns:a16="http://schemas.microsoft.com/office/drawing/2014/main" id="{7EF2DF06-17F2-47AF-B5C3-FD0BECD96C97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 bwMode="gray">
          <a:xfrm>
            <a:off x="651015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6" name="Text 3">
            <a:extLst>
              <a:ext uri="{FF2B5EF4-FFF2-40B4-BE49-F238E27FC236}">
                <a16:creationId xmlns:a16="http://schemas.microsoft.com/office/drawing/2014/main" id="{8F7A0AAD-858F-42B5-9F79-CBB08A5AC2F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 bwMode="gray">
          <a:xfrm>
            <a:off x="6146550" y="4145074"/>
            <a:ext cx="2671200" cy="215999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47" name="Linie">
            <a:extLst>
              <a:ext uri="{FF2B5EF4-FFF2-40B4-BE49-F238E27FC236}">
                <a16:creationId xmlns:a16="http://schemas.microsoft.com/office/drawing/2014/main" id="{2165500C-7D4D-4409-826E-116124C5BF45}"/>
              </a:ext>
            </a:extLst>
          </p:cNvPr>
          <p:cNvCxnSpPr/>
          <p:nvPr userDrawn="1"/>
        </p:nvCxnSpPr>
        <p:spPr bwMode="gray">
          <a:xfrm>
            <a:off x="8888550" y="1952700"/>
            <a:ext cx="0" cy="32400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">
            <a:extLst>
              <a:ext uri="{FF2B5EF4-FFF2-40B4-BE49-F238E27FC236}">
                <a16:creationId xmlns:a16="http://schemas.microsoft.com/office/drawing/2014/main" id="{37F90A9D-4A3A-4647-A743-20F820860B1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214950" y="1628775"/>
            <a:ext cx="2160000" cy="2160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49" name="Bild 4">
            <a:extLst>
              <a:ext uri="{FF2B5EF4-FFF2-40B4-BE49-F238E27FC236}">
                <a16:creationId xmlns:a16="http://schemas.microsoft.com/office/drawing/2014/main" id="{62B34A96-99FD-4B4E-B37B-34FF134E072E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 bwMode="gray">
          <a:xfrm>
            <a:off x="9322950" y="1736775"/>
            <a:ext cx="194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0" name="Text 4">
            <a:extLst>
              <a:ext uri="{FF2B5EF4-FFF2-40B4-BE49-F238E27FC236}">
                <a16:creationId xmlns:a16="http://schemas.microsoft.com/office/drawing/2014/main" id="{CA3EDE43-88CB-4B66-8FD9-C1D79E360FF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 bwMode="gray">
          <a:xfrm>
            <a:off x="8959350" y="4145074"/>
            <a:ext cx="2671200" cy="215999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0415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">
            <a:extLst>
              <a:ext uri="{FF2B5EF4-FFF2-40B4-BE49-F238E27FC236}">
                <a16:creationId xmlns:a16="http://schemas.microsoft.com/office/drawing/2014/main" id="{C1699851-9E88-4AC4-8ABA-4188EB46F447}"/>
              </a:ext>
            </a:extLst>
          </p:cNvPr>
          <p:cNvSpPr>
            <a:spLocks noGrp="1"/>
          </p:cNvSpPr>
          <p:nvPr>
            <p:ph idx="10"/>
          </p:nvPr>
        </p:nvSpPr>
        <p:spPr bwMode="gray">
          <a:xfrm>
            <a:off x="540000" y="1620000"/>
            <a:ext cx="11109600" cy="133882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7C8D171-BEBB-4CFC-868A-1D9A9D8E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3375FA09-D93D-40B3-9C89-BA8894897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Bild 1">
            <a:extLst>
              <a:ext uri="{FF2B5EF4-FFF2-40B4-BE49-F238E27FC236}">
                <a16:creationId xmlns:a16="http://schemas.microsoft.com/office/drawing/2014/main" id="{7BC47952-4ACF-43B6-9E09-19FD098B5252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0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Bild 2">
            <a:extLst>
              <a:ext uri="{FF2B5EF4-FFF2-40B4-BE49-F238E27FC236}">
                <a16:creationId xmlns:a16="http://schemas.microsoft.com/office/drawing/2014/main" id="{38654AA1-226A-47FA-B726-E4183E8EA22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4068406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Bild 3">
            <a:extLst>
              <a:ext uri="{FF2B5EF4-FFF2-40B4-BE49-F238E27FC236}">
                <a16:creationId xmlns:a16="http://schemas.microsoft.com/office/drawing/2014/main" id="{0F8D502D-2B3E-43DB-8473-6A28D1F4143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 bwMode="gray">
          <a:xfrm>
            <a:off x="8136813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0504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ebä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7">
            <a:extLst>
              <a:ext uri="{FF2B5EF4-FFF2-40B4-BE49-F238E27FC236}">
                <a16:creationId xmlns:a16="http://schemas.microsoft.com/office/drawing/2014/main" id="{8EDCC5FD-37EC-4AA6-BFF9-95BD652D5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7283F8A5-D574-42D2-83AC-9D31FC5D4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FDA3155-221D-4301-B737-0C9CFB4A8A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90A6FE-A9FA-45AA-938E-8ABAFC2230AF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F559879-261F-47F6-B50C-493AEC4B7407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59D68E0B-4571-48AD-8C36-35306A45A6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DBF4FE80-8227-4F98-96DC-678FB5F95F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8270708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">
            <a:extLst>
              <a:ext uri="{FF2B5EF4-FFF2-40B4-BE49-F238E27FC236}">
                <a16:creationId xmlns:a16="http://schemas.microsoft.com/office/drawing/2014/main" id="{C1699851-9E88-4AC4-8ABA-4188EB46F447}"/>
              </a:ext>
            </a:extLst>
          </p:cNvPr>
          <p:cNvSpPr>
            <a:spLocks noGrp="1"/>
          </p:cNvSpPr>
          <p:nvPr>
            <p:ph idx="10"/>
          </p:nvPr>
        </p:nvSpPr>
        <p:spPr bwMode="gray">
          <a:xfrm>
            <a:off x="540000" y="1620000"/>
            <a:ext cx="11109600" cy="133882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80ABCD9-1244-4F16-A5D4-BECD0B33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E066C21F-5542-4C54-97A7-BE4BA7082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Bild 1">
            <a:extLst>
              <a:ext uri="{FF2B5EF4-FFF2-40B4-BE49-F238E27FC236}">
                <a16:creationId xmlns:a16="http://schemas.microsoft.com/office/drawing/2014/main" id="{C412583C-F3E8-4D92-8826-C987E78DA8B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0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Text">
            <a:extLst>
              <a:ext uri="{FF2B5EF4-FFF2-40B4-BE49-F238E27FC236}">
                <a16:creationId xmlns:a16="http://schemas.microsoft.com/office/drawing/2014/main" id="{A4AA252C-BC9B-4F9B-B379-B2A149B9B9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068407" y="3657775"/>
            <a:ext cx="4053600" cy="2650950"/>
          </a:xfrm>
          <a:solidFill>
            <a:schemeClr val="accent2"/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8" name="Bild 2">
            <a:extLst>
              <a:ext uri="{FF2B5EF4-FFF2-40B4-BE49-F238E27FC236}">
                <a16:creationId xmlns:a16="http://schemas.microsoft.com/office/drawing/2014/main" id="{FA71C47D-FD24-4C17-B061-0DA8116ACB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 bwMode="gray">
          <a:xfrm>
            <a:off x="8136813" y="3657775"/>
            <a:ext cx="4053600" cy="2650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077948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">
            <a:extLst>
              <a:ext uri="{FF2B5EF4-FFF2-40B4-BE49-F238E27FC236}">
                <a16:creationId xmlns:a16="http://schemas.microsoft.com/office/drawing/2014/main" id="{8254B387-56AF-4639-BF24-3ED421AAAAC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0" y="0"/>
            <a:ext cx="12190413" cy="42336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Inhalt">
            <a:extLst>
              <a:ext uri="{FF2B5EF4-FFF2-40B4-BE49-F238E27FC236}">
                <a16:creationId xmlns:a16="http://schemas.microsoft.com/office/drawing/2014/main" id="{2515B4BA-1507-40BF-9F11-F7F657F9D73D}"/>
              </a:ext>
            </a:extLst>
          </p:cNvPr>
          <p:cNvSpPr>
            <a:spLocks noGrp="1"/>
          </p:cNvSpPr>
          <p:nvPr>
            <p:ph idx="15"/>
          </p:nvPr>
        </p:nvSpPr>
        <p:spPr bwMode="gray">
          <a:xfrm>
            <a:off x="540000" y="4665450"/>
            <a:ext cx="11109600" cy="1652550"/>
          </a:xfrm>
        </p:spPr>
        <p:txBody>
          <a:bodyPr/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cxnSp>
        <p:nvCxnSpPr>
          <p:cNvPr id="12" name="Gerade Verbindung 1146">
            <a:extLst>
              <a:ext uri="{FF2B5EF4-FFF2-40B4-BE49-F238E27FC236}">
                <a16:creationId xmlns:a16="http://schemas.microsoft.com/office/drawing/2014/main" id="{0895A4F2-0B20-4ABA-A8DE-110F83CB8D46}"/>
              </a:ext>
            </a:extLst>
          </p:cNvPr>
          <p:cNvCxnSpPr/>
          <p:nvPr userDrawn="1"/>
        </p:nvCxnSpPr>
        <p:spPr bwMode="gray">
          <a:xfrm>
            <a:off x="541338" y="1408907"/>
            <a:ext cx="11102044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tailEnd type="none"/>
          </a:ln>
          <a:effectLst/>
        </p:spPr>
      </p:cxnSp>
      <p:pic>
        <p:nvPicPr>
          <p:cNvPr id="11" name="Bild 12">
            <a:extLst>
              <a:ext uri="{FF2B5EF4-FFF2-40B4-BE49-F238E27FC236}">
                <a16:creationId xmlns:a16="http://schemas.microsoft.com/office/drawing/2014/main" id="{E908D5FD-E66D-4DDF-A0F3-AF3240562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B9FC9DE-587F-488B-B21F-41D8425C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23536" cy="971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55191172-FF45-4ED8-97A5-B72F4C502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5" name="Titel 2">
            <a:extLst>
              <a:ext uri="{FF2B5EF4-FFF2-40B4-BE49-F238E27FC236}">
                <a16:creationId xmlns:a16="http://schemas.microsoft.com/office/drawing/2014/main" id="{CC832F74-11EC-4598-A66F-75D67C13C5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421657" y="2202863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3AE96D08-6D45-4A98-B33F-137FC5E3C8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421657" y="2740456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7" name="Titel 2">
            <a:extLst>
              <a:ext uri="{FF2B5EF4-FFF2-40B4-BE49-F238E27FC236}">
                <a16:creationId xmlns:a16="http://schemas.microsoft.com/office/drawing/2014/main" id="{F20E3F19-5C7A-4D8F-9BB5-ED91DCFF77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421657" y="3275293"/>
            <a:ext cx="3221725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42244148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">
            <a:extLst>
              <a:ext uri="{FF2B5EF4-FFF2-40B4-BE49-F238E27FC236}">
                <a16:creationId xmlns:a16="http://schemas.microsoft.com/office/drawing/2014/main" id="{72DCAB14-CCA9-42BA-9194-ADF8AAEDF84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0" y="1620000"/>
            <a:ext cx="12190413" cy="4679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8A8A2D4C-03BC-418F-B263-51E0AB3C05E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767850" y="1620000"/>
            <a:ext cx="3877400" cy="4679950"/>
          </a:xfrm>
          <a:prstGeom prst="rect">
            <a:avLst/>
          </a:prstGeom>
          <a:solidFill>
            <a:srgbClr val="A61F7D"/>
          </a:solidFill>
        </p:spPr>
        <p:txBody>
          <a:bodyPr vert="horz" lIns="360000" tIns="2196000" rIns="360000" bIns="36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1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7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Mastertextformat bearbeiten</a:t>
            </a:r>
          </a:p>
        </p:txBody>
      </p:sp>
      <p:sp>
        <p:nvSpPr>
          <p:cNvPr id="26" name="Bild">
            <a:extLst>
              <a:ext uri="{FF2B5EF4-FFF2-40B4-BE49-F238E27FC236}">
                <a16:creationId xmlns:a16="http://schemas.microsoft.com/office/drawing/2014/main" id="{F929548F-11CF-4220-884B-A736740346F1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8150136" y="2060278"/>
            <a:ext cx="1512168" cy="15121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0FC494-0DDA-4509-A160-43FB71E0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FC140DDA-69F0-4675-B056-C9BAD22B4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25591A2C-E5DC-4119-BD06-778F581B9B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4626" y="3951343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0FDF80FA-884B-48E6-AB19-2E2AC58053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54626" y="4488936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5EECF3F1-649F-4DDD-8255-35B28190DC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54626" y="5023773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7167093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 1">
            <a:extLst>
              <a:ext uri="{FF2B5EF4-FFF2-40B4-BE49-F238E27FC236}">
                <a16:creationId xmlns:a16="http://schemas.microsoft.com/office/drawing/2014/main" id="{2A1535E5-7E3D-48DC-A0A5-0BA91F05CD0B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545898" y="1620000"/>
            <a:ext cx="2803073" cy="20467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3" name="Inhalt 2">
            <a:extLst>
              <a:ext uri="{FF2B5EF4-FFF2-40B4-BE49-F238E27FC236}">
                <a16:creationId xmlns:a16="http://schemas.microsoft.com/office/drawing/2014/main" id="{9F536470-80F4-4BF1-B5BD-547D2353F235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3720178" y="1620000"/>
            <a:ext cx="2804400" cy="20467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880622-3363-407A-A7B6-6225B7B7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535751E-85EF-4C5A-AC5B-0B2D2FB83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455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8934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EE886176-36F9-466B-B195-E42B91E945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7CA62806-3E95-4392-A699-EF58F96BEC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1CA7B278-C3C6-4416-89AC-F14236B253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ADEB783D-2708-498B-A916-5937F22394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9293682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grau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5C5A52EF-74FD-4AF0-B358-BED83FB5B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B25A53DB-A5AF-4F59-8F8D-668ACAC7D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05756442-1702-4022-B104-66E1D32BF7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E54F5013-6AE5-4027-A4F2-091C52D9A1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16079419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7A208BB8-BE61-479E-AEE8-194BAD486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42" y="540000"/>
            <a:ext cx="1835680" cy="267532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08401FE2-9125-499E-ACA3-16ACCBD6C5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2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A9898333-3888-48F4-AB16-7B94CB5DA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2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49B8BD47-8BF6-423D-B56A-FBFA19CE0A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2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5790577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bla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D8C1D041-B394-45C0-A6E6-8400976A85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42" y="540000"/>
            <a:ext cx="1835680" cy="267532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FFE933EB-FBAA-405E-861C-5C5A0159B7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7618AA51-49D8-4133-8B3B-D5FE14D8D7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21E66E82-7B68-4890-9304-06BFC944A9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316562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3C4C27D-654B-48D5-94CF-6E85CF252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7" name="Bild 12">
            <a:extLst>
              <a:ext uri="{FF2B5EF4-FFF2-40B4-BE49-F238E27FC236}">
                <a16:creationId xmlns:a16="http://schemas.microsoft.com/office/drawing/2014/main" id="{4A8964DF-9FBC-4186-BBD4-FC96F0C3B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A4E061E6-DA71-4804-9024-912D2433A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F32EF81-A83B-4715-927B-FFE2EB8AF2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2450A8CF-85D5-4944-AD7E-781C35A92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349349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 und 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3C4C27D-654B-48D5-94CF-6E85CF252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8162" y="1412875"/>
            <a:ext cx="11095037" cy="48958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B82B95F9-B77D-4EB8-89DF-499739C63F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162877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4BE076BB-6FD2-4022-AE90-9F62FDC79A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000" y="2166368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54E485D8-2E58-40B5-BD55-6B1216E1BE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40000" y="2701205"/>
            <a:ext cx="3074570" cy="503590"/>
          </a:xfrm>
          <a:solidFill>
            <a:schemeClr val="accent1"/>
          </a:solidFill>
        </p:spPr>
        <p:txBody>
          <a:bodyPr wrap="none" lIns="216000" tIns="36000" rIns="216000" bIns="36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54098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B924FB-0FEA-4233-9901-C6AAC4E94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094256CD-497E-4E47-9ACC-80462EC7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5DCCA27-BC48-4132-9332-866B919891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3FDB30D-B7B2-4D0D-A71A-BC5F12023A07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24ED40C-72D1-433E-BBC1-7979AD85F776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8C4C3827-A3EA-4D5D-9C13-B63EF1AA4B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AFAC2352-6BBB-4BDF-9DD3-4D5657C936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974728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3C4C27D-654B-48D5-94CF-6E85CF252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15408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2">
            <a:extLst>
              <a:ext uri="{FF2B5EF4-FFF2-40B4-BE49-F238E27FC236}">
                <a16:creationId xmlns:a16="http://schemas.microsoft.com/office/drawing/2014/main" id="{404725C0-5C33-4F8C-AC73-46BB72208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4" y="540000"/>
            <a:ext cx="2160000" cy="3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040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mit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43CA4081-A55D-4CCA-A07B-EDF2F98E9C68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7FE9FC4-9763-4E00-B29B-C4DF8DD30527}"/>
              </a:ext>
            </a:extLst>
          </p:cNvPr>
          <p:cNvSpPr/>
          <p:nvPr userDrawn="1"/>
        </p:nvSpPr>
        <p:spPr bwMode="gray">
          <a:xfrm>
            <a:off x="0" y="1617663"/>
            <a:ext cx="12190413" cy="5240337"/>
          </a:xfrm>
          <a:prstGeom prst="rect">
            <a:avLst/>
          </a:prstGeom>
          <a:gradFill flip="none" rotWithShape="1">
            <a:gsLst>
              <a:gs pos="0">
                <a:srgbClr val="D72DA2"/>
              </a:gs>
              <a:gs pos="100000">
                <a:srgbClr val="B9238B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2" name="Bild 12">
            <a:extLst>
              <a:ext uri="{FF2B5EF4-FFF2-40B4-BE49-F238E27FC236}">
                <a16:creationId xmlns:a16="http://schemas.microsoft.com/office/drawing/2014/main" id="{02BD2302-082D-4DC1-BA41-978DC4998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49392E70-F6F9-4DB2-9016-34737F76FA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4191683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0" name="Bild">
            <a:extLst>
              <a:ext uri="{FF2B5EF4-FFF2-40B4-BE49-F238E27FC236}">
                <a16:creationId xmlns:a16="http://schemas.microsoft.com/office/drawing/2014/main" id="{0F3F1B04-25B3-4528-AC1B-56E6AB4F7292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0307674" y="4963207"/>
            <a:ext cx="1343931" cy="1343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1" name="Titel 2">
            <a:extLst>
              <a:ext uri="{FF2B5EF4-FFF2-40B4-BE49-F238E27FC236}">
                <a16:creationId xmlns:a16="http://schemas.microsoft.com/office/drawing/2014/main" id="{6E1E581D-A309-4B04-8CF5-066E14D14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2C0F4057-3DB7-4E78-B176-854F45B803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74696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mit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EB671B50-530C-4092-9257-503A7971A313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198D84FF-7E15-460B-94A8-2EC31443F75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prstGeom prst="rect">
            <a:avLst/>
          </a:prstGeom>
          <a:gradFill>
            <a:gsLst>
              <a:gs pos="100000">
                <a:srgbClr val="A61F7D">
                  <a:lumMod val="75000"/>
                  <a:alpha val="70000"/>
                </a:srgbClr>
              </a:gs>
              <a:gs pos="33000">
                <a:srgbClr val="A61F7D">
                  <a:alpha val="6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2" name="Bild 12">
            <a:extLst>
              <a:ext uri="{FF2B5EF4-FFF2-40B4-BE49-F238E27FC236}">
                <a16:creationId xmlns:a16="http://schemas.microsoft.com/office/drawing/2014/main" id="{460DD4BF-F5FF-4D2E-A81F-389162406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22" name="Titel 2">
            <a:extLst>
              <a:ext uri="{FF2B5EF4-FFF2-40B4-BE49-F238E27FC236}">
                <a16:creationId xmlns:a16="http://schemas.microsoft.com/office/drawing/2014/main" id="{1A46B968-E496-4077-B0EA-0693196ECB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4191683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3" name="Bild">
            <a:extLst>
              <a:ext uri="{FF2B5EF4-FFF2-40B4-BE49-F238E27FC236}">
                <a16:creationId xmlns:a16="http://schemas.microsoft.com/office/drawing/2014/main" id="{4378FBC2-C6B7-41EF-8655-582BE73CE14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0307674" y="4963207"/>
            <a:ext cx="1343931" cy="1343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6F114B3E-D267-4C1D-A71F-139F8F09C6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5" name="Titel 2">
            <a:extLst>
              <a:ext uri="{FF2B5EF4-FFF2-40B4-BE49-F238E27FC236}">
                <a16:creationId xmlns:a16="http://schemas.microsoft.com/office/drawing/2014/main" id="{5477ED85-D666-4778-9517-4953DFA206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318750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mit Bil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72520C26-A0F7-41CF-A33D-DC397B3DBE14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F639CC62-82E6-4A23-B11E-0916B535947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prstGeom prst="rect">
            <a:avLst/>
          </a:prstGeom>
          <a:gradFill>
            <a:gsLst>
              <a:gs pos="100000">
                <a:sysClr val="windowText" lastClr="000000">
                  <a:lumMod val="85000"/>
                  <a:lumOff val="15000"/>
                  <a:alpha val="80000"/>
                </a:sysClr>
              </a:gs>
              <a:gs pos="33000">
                <a:sysClr val="windowText" lastClr="000000">
                  <a:lumMod val="65000"/>
                  <a:lumOff val="35000"/>
                  <a:alpha val="75000"/>
                </a:sys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2" name="Bild 12">
            <a:extLst>
              <a:ext uri="{FF2B5EF4-FFF2-40B4-BE49-F238E27FC236}">
                <a16:creationId xmlns:a16="http://schemas.microsoft.com/office/drawing/2014/main" id="{2AF96D03-BFA7-4A05-822D-8D4076A6A9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CDEC50DE-2038-41CF-9D41-EF335449C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4191683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1" name="Bild">
            <a:extLst>
              <a:ext uri="{FF2B5EF4-FFF2-40B4-BE49-F238E27FC236}">
                <a16:creationId xmlns:a16="http://schemas.microsoft.com/office/drawing/2014/main" id="{729A232A-ECCE-46DB-ADE1-E3B5911102E5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0307674" y="4963207"/>
            <a:ext cx="1343931" cy="1343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101ECED7-D5A8-40A3-BDA2-EFE97455E1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82659414-93C0-411A-A4F3-5E74779109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75118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mit Bild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3B5B3C2-E1A5-456B-B412-A9C3F7718705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D4D8F61D-ED45-4C0E-B844-442FA51537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prstGeom prst="rect">
            <a:avLst/>
          </a:prstGeom>
          <a:gradFill>
            <a:gsLst>
              <a:gs pos="100000">
                <a:srgbClr val="232D8D">
                  <a:lumMod val="75000"/>
                  <a:alpha val="90000"/>
                </a:srgbClr>
              </a:gs>
              <a:gs pos="33000">
                <a:srgbClr val="232D8D">
                  <a:alpha val="7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2" name="Bild 12">
            <a:extLst>
              <a:ext uri="{FF2B5EF4-FFF2-40B4-BE49-F238E27FC236}">
                <a16:creationId xmlns:a16="http://schemas.microsoft.com/office/drawing/2014/main" id="{9FB3F443-FFEF-44D7-BD95-B78B6A6CB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BED4CDAB-D654-4857-B51D-6F82677575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4191683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1" name="Bild">
            <a:extLst>
              <a:ext uri="{FF2B5EF4-FFF2-40B4-BE49-F238E27FC236}">
                <a16:creationId xmlns:a16="http://schemas.microsoft.com/office/drawing/2014/main" id="{AEA20EF5-38BC-4A5D-984B-4E388A757FEE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gray">
          <a:xfrm>
            <a:off x="10307674" y="4963207"/>
            <a:ext cx="1343931" cy="1343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4000" tIns="144000" rIns="144000" bIns="144000"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79A895BA-150B-46F7-83E0-6D78D687EE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514B3E85-456F-4DB2-BD83-425E0E1F6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56307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B02C68D9-F4A7-43E5-A558-42A4048CCA4B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7FE9FC4-9763-4E00-B29B-C4DF8DD30527}"/>
              </a:ext>
            </a:extLst>
          </p:cNvPr>
          <p:cNvSpPr/>
          <p:nvPr userDrawn="1"/>
        </p:nvSpPr>
        <p:spPr bwMode="gray">
          <a:xfrm>
            <a:off x="0" y="1617663"/>
            <a:ext cx="12190413" cy="5240337"/>
          </a:xfrm>
          <a:prstGeom prst="rect">
            <a:avLst/>
          </a:prstGeom>
          <a:gradFill flip="none" rotWithShape="1">
            <a:gsLst>
              <a:gs pos="0">
                <a:srgbClr val="D72DA2"/>
              </a:gs>
              <a:gs pos="100000">
                <a:srgbClr val="B9238B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BB0A7976-BE87-4380-9AC4-5FD83DC99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40D45C17-C4EC-4224-A676-F28171361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5537200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A3A25855-D0CB-4562-B454-BAF4F483B6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1" name="Titel 2">
            <a:extLst>
              <a:ext uri="{FF2B5EF4-FFF2-40B4-BE49-F238E27FC236}">
                <a16:creationId xmlns:a16="http://schemas.microsoft.com/office/drawing/2014/main" id="{880144C2-35A8-46CC-A945-A940DD985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95118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392863E0-34EC-413C-9731-106FA72ED06F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198D84FF-7E15-460B-94A8-2EC31443F75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prstGeom prst="rect">
            <a:avLst/>
          </a:prstGeom>
          <a:gradFill>
            <a:gsLst>
              <a:gs pos="100000">
                <a:srgbClr val="A61F7D">
                  <a:lumMod val="75000"/>
                  <a:alpha val="70000"/>
                </a:srgbClr>
              </a:gs>
              <a:gs pos="33000">
                <a:srgbClr val="A61F7D">
                  <a:alpha val="6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78055546-CB88-4F23-943A-7823555F2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ACF4505B-CE95-4316-A005-52CFF51424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5537200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31B218C4-5150-466C-B258-3EE839E5E6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A51ADE62-49A8-4970-BCC0-018C14D4B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4517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5998EC38-5826-4C8F-ACCA-104C333719D0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F639CC62-82E6-4A23-B11E-0916B535947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prstGeom prst="rect">
            <a:avLst/>
          </a:prstGeom>
          <a:gradFill>
            <a:gsLst>
              <a:gs pos="100000">
                <a:sysClr val="windowText" lastClr="000000">
                  <a:lumMod val="85000"/>
                  <a:lumOff val="15000"/>
                  <a:alpha val="80000"/>
                </a:sysClr>
              </a:gs>
              <a:gs pos="33000">
                <a:sysClr val="windowText" lastClr="000000">
                  <a:lumMod val="65000"/>
                  <a:lumOff val="35000"/>
                  <a:alpha val="75000"/>
                </a:sys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E4226DDB-8B1C-4549-A736-6A19D1E6C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EE945901-9F6B-4202-8A12-6875F55302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5537200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A916542F-FF15-4A41-8DEF-CFD7219619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63D4AE0B-0682-4C07-8417-924142CDF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89912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und Kontak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5E6FC1E-11DD-4A2B-8E65-902F0BFC1C77}"/>
              </a:ext>
            </a:extLst>
          </p:cNvPr>
          <p:cNvSpPr/>
          <p:nvPr userDrawn="1"/>
        </p:nvSpPr>
        <p:spPr>
          <a:xfrm>
            <a:off x="4232" y="1626867"/>
            <a:ext cx="12187767" cy="5231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D4D8F61D-ED45-4C0E-B844-442FA51537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17663"/>
            <a:ext cx="12190412" cy="5240337"/>
          </a:xfrm>
          <a:prstGeom prst="rect">
            <a:avLst/>
          </a:prstGeom>
          <a:gradFill>
            <a:gsLst>
              <a:gs pos="100000">
                <a:srgbClr val="232D8D">
                  <a:lumMod val="75000"/>
                  <a:alpha val="90000"/>
                </a:srgbClr>
              </a:gs>
              <a:gs pos="33000">
                <a:srgbClr val="232D8D">
                  <a:alpha val="7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vert="horz" lIns="540000" tIns="3672000" rIns="540000" bIns="1080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20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61F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2B923F-579E-49D9-816C-789AE2D0327C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/>
              <a:t>www.bitmarck.de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F4D167-D212-4719-80B7-BD95A125229F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25126525-144C-4438-B635-86708F29F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DADC98B8-8A45-4CB8-82BA-3D02DBB7C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4963207"/>
            <a:ext cx="5537200" cy="1345518"/>
          </a:xfrm>
          <a:noFill/>
        </p:spPr>
        <p:txBody>
          <a:bodyPr wrap="none" lIns="0" tIns="0" rIns="216000" bIns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21" name="Titel 2">
            <a:extLst>
              <a:ext uri="{FF2B5EF4-FFF2-40B4-BE49-F238E27FC236}">
                <a16:creationId xmlns:a16="http://schemas.microsoft.com/office/drawing/2014/main" id="{A9E6FAEA-7AF2-4794-9240-384AF246FE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CD819E6E-BE2D-4954-BAC1-121CF5FDDF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accent1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5739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tom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B924FB-0FEA-4233-9901-C6AAC4E94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A14B10BA-4EF7-45E1-98D5-38F9EE5376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14A55CB-3968-4E9D-BF32-1277371DC7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59C224C-4D66-4935-A544-18E949796CDE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8509B93-9DF7-48B5-A8D1-1A2C7CC77DB4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69C6FEE7-A677-443B-AA4C-36F9F7A123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410779CD-F300-4279-9354-421458C3E0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3765203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Rechenzent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A2455281-1F4E-4F2F-910E-86B29C86EE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E7355E26-7F62-46CE-810D-21B0C7E08E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1E23A32-3F0D-46C7-AC2C-24AE278E7CC3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A100369-79BC-405A-B8BB-5105F7601220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D359B7B2-6569-4420-BD85-FFF729519A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C6DB5771-1AA3-456E-B5BD-E62B2C4D07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96436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Rechenzent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7">
            <a:extLst>
              <a:ext uri="{FF2B5EF4-FFF2-40B4-BE49-F238E27FC236}">
                <a16:creationId xmlns:a16="http://schemas.microsoft.com/office/drawing/2014/main" id="{8EDCC5FD-37EC-4AA6-BFF9-95BD652D5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A2455281-1F4E-4F2F-910E-86B29C86EE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520000"/>
            <a:ext cx="4975914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E7355E26-7F62-46CE-810D-21B0C7E08E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3438000"/>
            <a:ext cx="7861319" cy="837904"/>
          </a:xfrm>
          <a:prstGeom prst="rect">
            <a:avLst/>
          </a:prstGeom>
          <a:solidFill>
            <a:schemeClr val="tx2"/>
          </a:solidFill>
        </p:spPr>
        <p:txBody>
          <a:bodyPr wrap="non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1E23A32-3F0D-46C7-AC2C-24AE278E7CC3}"/>
              </a:ext>
            </a:extLst>
          </p:cNvPr>
          <p:cNvSpPr txBox="1"/>
          <p:nvPr userDrawn="1"/>
        </p:nvSpPr>
        <p:spPr>
          <a:xfrm>
            <a:off x="539750" y="482617"/>
            <a:ext cx="39475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www.bitmarck.de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A100369-79BC-405A-B8BB-5105F7601220}"/>
              </a:ext>
            </a:extLst>
          </p:cNvPr>
          <p:cNvSpPr/>
          <p:nvPr userDrawn="1"/>
        </p:nvSpPr>
        <p:spPr bwMode="gray">
          <a:xfrm>
            <a:off x="-1" y="1546239"/>
            <a:ext cx="12190413" cy="80628"/>
          </a:xfrm>
          <a:prstGeom prst="rect">
            <a:avLst/>
          </a:prstGeom>
          <a:solidFill>
            <a:srgbClr val="A61F7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D359B7B2-6569-4420-BD85-FFF729519A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000" y="4968000"/>
            <a:ext cx="3884846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C6DB5771-1AA3-456E-B5BD-E62B2C4D07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9999" y="5508000"/>
            <a:ext cx="3884845" cy="453183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72000" rIns="252000" bIns="72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58691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63" Type="http://schemas.openxmlformats.org/officeDocument/2006/relationships/slideLayout" Target="../slideLayouts/slideLayout76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6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6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6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64" Type="http://schemas.openxmlformats.org/officeDocument/2006/relationships/slideLayout" Target="../slideLayouts/slideLayout77.xml"/><Relationship Id="rId69" Type="http://schemas.openxmlformats.org/officeDocument/2006/relationships/image" Target="../media/image1.png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72.xml"/><Relationship Id="rId67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62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2">
            <a:extLst>
              <a:ext uri="{FF2B5EF4-FFF2-40B4-BE49-F238E27FC236}">
                <a16:creationId xmlns:a16="http://schemas.microsoft.com/office/drawing/2014/main" id="{78FDEEA8-F7C9-4F7A-8576-9BECB53CA3F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4" y="540000"/>
            <a:ext cx="2160000" cy="3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58" r:id="rId2"/>
    <p:sldLayoutId id="2147483759" r:id="rId3"/>
    <p:sldLayoutId id="2147483760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73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9263" indent="-27146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7063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269875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68400" indent="-27146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73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01E9D681-E36B-4CEF-8937-206D85AB40F3}"/>
              </a:ext>
            </a:extLst>
          </p:cNvPr>
          <p:cNvPicPr>
            <a:picLocks noChangeAspect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2" y="540000"/>
            <a:ext cx="1836000" cy="267532"/>
          </a:xfrm>
          <a:prstGeom prst="rect">
            <a:avLst/>
          </a:prstGeo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24B6FE6-C3C7-48D7-B728-2B33EB37A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620000"/>
            <a:ext cx="11091864" cy="176971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1146">
            <a:extLst>
              <a:ext uri="{FF2B5EF4-FFF2-40B4-BE49-F238E27FC236}">
                <a16:creationId xmlns:a16="http://schemas.microsoft.com/office/drawing/2014/main" id="{B46F2506-613D-4698-89AB-4CB80F8C3F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41338" y="1408907"/>
            <a:ext cx="11102044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tailEnd type="none"/>
          </a:ln>
          <a:effectLst/>
        </p:spPr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0765825-B511-4ACC-AB4D-236F6420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18871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Titelmastertitelformat bearbeiten </a:t>
            </a:r>
          </a:p>
        </p:txBody>
      </p:sp>
      <p:sp>
        <p:nvSpPr>
          <p:cNvPr id="13" name="Fußzeile">
            <a:extLst>
              <a:ext uri="{FF2B5EF4-FFF2-40B4-BE49-F238E27FC236}">
                <a16:creationId xmlns:a16="http://schemas.microsoft.com/office/drawing/2014/main" id="{FDEAC010-4A89-419C-86B6-3A263C27CE1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709170" y="5449093"/>
            <a:ext cx="4877397" cy="208054"/>
          </a:xfrm>
          <a:prstGeom prst="rect">
            <a:avLst/>
          </a:prstGeom>
        </p:spPr>
        <p:txBody>
          <a:bodyPr vert="horz" lIns="5400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liennummer">
            <a:extLst>
              <a:ext uri="{FF2B5EF4-FFF2-40B4-BE49-F238E27FC236}">
                <a16:creationId xmlns:a16="http://schemas.microsoft.com/office/drawing/2014/main" id="{FEAA48ED-66DF-4405-8EE3-3EACE3F12D85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1332369" y="6403975"/>
            <a:ext cx="299495" cy="454025"/>
          </a:xfrm>
          <a:prstGeom prst="rect">
            <a:avLst/>
          </a:prstGeom>
          <a:solidFill>
            <a:srgbClr val="A61F7D"/>
          </a:solidFill>
        </p:spPr>
        <p:txBody>
          <a:bodyPr vert="horz" lIns="0" tIns="9720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EFE82-39F2-4F47-8A0C-D5AB3496FA5C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ußzeile">
            <a:extLst>
              <a:ext uri="{FF2B5EF4-FFF2-40B4-BE49-F238E27FC236}">
                <a16:creationId xmlns:a16="http://schemas.microsoft.com/office/drawing/2014/main" id="{0AB8E507-BC41-4D5E-8795-7F39E337306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709170" y="6472945"/>
            <a:ext cx="4877397" cy="208054"/>
          </a:xfrm>
          <a:prstGeom prst="rect">
            <a:avLst/>
          </a:prstGeom>
        </p:spPr>
        <p:txBody>
          <a:bodyPr vert="horz" lIns="5400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Datum">
            <a:extLst>
              <a:ext uri="{FF2B5EF4-FFF2-40B4-BE49-F238E27FC236}">
                <a16:creationId xmlns:a16="http://schemas.microsoft.com/office/drawing/2014/main" id="{30819006-6CF6-4835-A463-A277DABA96C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9999" y="6472945"/>
            <a:ext cx="678603" cy="20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548EE-6DBD-4BED-B793-33148565C67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10.05.2022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EE42E5E8-8655-4461-B36D-ECBF159743C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73610" y="6472945"/>
            <a:ext cx="8484735" cy="20805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e-DE" sz="1000" dirty="0">
                <a:solidFill>
                  <a:schemeClr val="accent1"/>
                </a:solidFill>
              </a:rPr>
              <a:t>│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BITMARCK </a:t>
            </a:r>
            <a:r>
              <a:rPr lang="de-DE" sz="1000" dirty="0">
                <a:solidFill>
                  <a:schemeClr val="accent1"/>
                </a:solidFill>
              </a:rPr>
              <a:t>│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Cybersecurity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Erfahrungsbericht BITMARCK</a:t>
            </a:r>
          </a:p>
        </p:txBody>
      </p:sp>
    </p:spTree>
    <p:extLst>
      <p:ext uri="{BB962C8B-B14F-4D97-AF65-F5344CB8AC3E}">
        <p14:creationId xmlns:p14="http://schemas.microsoft.com/office/powerpoint/2010/main" val="181575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61" r:id="rId7"/>
    <p:sldLayoutId id="2147483762" r:id="rId8"/>
    <p:sldLayoutId id="2147483672" r:id="rId9"/>
    <p:sldLayoutId id="2147483742" r:id="rId10"/>
    <p:sldLayoutId id="2147483743" r:id="rId11"/>
    <p:sldLayoutId id="2147483763" r:id="rId12"/>
    <p:sldLayoutId id="2147483799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690" r:id="rId21"/>
    <p:sldLayoutId id="2147483689" r:id="rId22"/>
    <p:sldLayoutId id="2147483708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09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78" r:id="rId38"/>
    <p:sldLayoutId id="2147483779" r:id="rId39"/>
    <p:sldLayoutId id="2147483780" r:id="rId40"/>
    <p:sldLayoutId id="2147483781" r:id="rId41"/>
    <p:sldLayoutId id="2147483782" r:id="rId42"/>
    <p:sldLayoutId id="2147483783" r:id="rId43"/>
    <p:sldLayoutId id="2147483784" r:id="rId44"/>
    <p:sldLayoutId id="2147483785" r:id="rId45"/>
    <p:sldLayoutId id="2147483786" r:id="rId46"/>
    <p:sldLayoutId id="2147483787" r:id="rId47"/>
    <p:sldLayoutId id="2147483788" r:id="rId48"/>
    <p:sldLayoutId id="2147483789" r:id="rId49"/>
    <p:sldLayoutId id="2147483790" r:id="rId50"/>
    <p:sldLayoutId id="2147483675" r:id="rId51"/>
    <p:sldLayoutId id="2147483685" r:id="rId52"/>
    <p:sldLayoutId id="2147483683" r:id="rId53"/>
    <p:sldLayoutId id="2147483684" r:id="rId54"/>
    <p:sldLayoutId id="2147483694" r:id="rId55"/>
    <p:sldLayoutId id="2147483739" r:id="rId56"/>
    <p:sldLayoutId id="2147483740" r:id="rId57"/>
    <p:sldLayoutId id="2147483745" r:id="rId58"/>
    <p:sldLayoutId id="2147483791" r:id="rId59"/>
    <p:sldLayoutId id="2147483792" r:id="rId60"/>
    <p:sldLayoutId id="2147483793" r:id="rId61"/>
    <p:sldLayoutId id="2147483794" r:id="rId62"/>
    <p:sldLayoutId id="2147483795" r:id="rId63"/>
    <p:sldLayoutId id="2147483796" r:id="rId64"/>
    <p:sldLayoutId id="2147483797" r:id="rId65"/>
    <p:sldLayoutId id="2147483798" r:id="rId66"/>
    <p:sldLayoutId id="2147483808" r:id="rId6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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9263" indent="-252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00" indent="-216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8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28" userDrawn="1">
          <p15:clr>
            <a:srgbClr val="F26B43"/>
          </p15:clr>
        </p15:guide>
        <p15:guide id="3" orient="horz" pos="890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2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emf"/><Relationship Id="rId11" Type="http://schemas.openxmlformats.org/officeDocument/2006/relationships/comments" Target="../comments/comment1.xml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17">
            <a:extLst>
              <a:ext uri="{FF2B5EF4-FFF2-40B4-BE49-F238E27FC236}">
                <a16:creationId xmlns:a16="http://schemas.microsoft.com/office/drawing/2014/main" id="{D38F7349-35E1-4F07-B44F-A3B6D0325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00"/>
            <a:ext cx="12192000" cy="5232400"/>
          </a:xfrm>
          <a:prstGeom prst="rect">
            <a:avLst/>
          </a:prstGeo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895B9BF-006E-4DA7-A64F-A47821D12F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2520000"/>
            <a:ext cx="4214880" cy="837904"/>
          </a:xfrm>
        </p:spPr>
        <p:txBody>
          <a:bodyPr/>
          <a:lstStyle/>
          <a:p>
            <a:r>
              <a:rPr lang="de-DE" dirty="0" err="1"/>
              <a:t>Cybersecurity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1A28E7B-57F9-4731-8CB5-AD1F03EBA9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001" y="3438000"/>
            <a:ext cx="5078480" cy="837904"/>
          </a:xfrm>
        </p:spPr>
        <p:txBody>
          <a:bodyPr/>
          <a:lstStyle/>
          <a:p>
            <a:r>
              <a:rPr lang="de-DE" dirty="0"/>
              <a:t>Erfahrungsbericht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00898418-343D-42A4-BE5D-C7CB7B1B92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0000" y="4968000"/>
            <a:ext cx="3168400" cy="453183"/>
          </a:xfrm>
        </p:spPr>
        <p:txBody>
          <a:bodyPr/>
          <a:lstStyle/>
          <a:p>
            <a:r>
              <a:rPr lang="de-DE" dirty="0"/>
              <a:t>Dr. Matthias Baumann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B7BF266-E9C0-4EE5-8ED6-E2557AE1E0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999" y="5508000"/>
            <a:ext cx="3554481" cy="453183"/>
          </a:xfrm>
        </p:spPr>
        <p:txBody>
          <a:bodyPr/>
          <a:lstStyle/>
          <a:p>
            <a:r>
              <a:rPr lang="de-DE" dirty="0"/>
              <a:t>Ehningen, Mai 2022</a:t>
            </a:r>
          </a:p>
        </p:txBody>
      </p:sp>
    </p:spTree>
    <p:extLst>
      <p:ext uri="{BB962C8B-B14F-4D97-AF65-F5344CB8AC3E}">
        <p14:creationId xmlns:p14="http://schemas.microsoft.com/office/powerpoint/2010/main" val="30293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C0D337-D409-4874-BA42-F8CB38746B64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DE" dirty="0"/>
              <a:t>Erfahrungsbericht</a:t>
            </a:r>
          </a:p>
          <a:p>
            <a:r>
              <a:rPr lang="de-DE" dirty="0"/>
              <a:t>BITMARCK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80A1AF-CC48-4CBF-8240-D07239F1C4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4D91ED-13A3-4A91-AEA2-349A7472F1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4331" y="2451612"/>
            <a:ext cx="2603817" cy="307777"/>
          </a:xfrm>
        </p:spPr>
        <p:txBody>
          <a:bodyPr/>
          <a:lstStyle/>
          <a:p>
            <a:r>
              <a:rPr lang="de-DE" sz="2000" dirty="0"/>
              <a:t>Einleitung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B939C2-E4F8-4692-8E00-70FE9F864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B7B4B04-4661-4A88-A0F8-E6318A3B29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4331" y="3656052"/>
            <a:ext cx="2603817" cy="307777"/>
          </a:xfrm>
        </p:spPr>
        <p:txBody>
          <a:bodyPr/>
          <a:lstStyle/>
          <a:p>
            <a:r>
              <a:rPr lang="de-DE" sz="2000" dirty="0"/>
              <a:t>Maßnahmen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4A739AE-0AE1-4AF6-8FD5-6EE42AB10D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56FE14-9532-4433-BF8B-B9BAF6665E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74331" y="4860492"/>
            <a:ext cx="2875144" cy="307777"/>
          </a:xfrm>
        </p:spPr>
        <p:txBody>
          <a:bodyPr/>
          <a:lstStyle/>
          <a:p>
            <a:r>
              <a:rPr lang="de-DE" sz="2000" b="1" dirty="0"/>
              <a:t>Krisenstabübung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48939A-A30B-4F62-AECC-DC8F446F1F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7BAF71A-439D-41A0-A90B-6C9EAEFBDC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61463" y="2143836"/>
            <a:ext cx="2603817" cy="923330"/>
          </a:xfrm>
        </p:spPr>
        <p:txBody>
          <a:bodyPr/>
          <a:lstStyle/>
          <a:p>
            <a:r>
              <a:rPr lang="de-DE" sz="2000" dirty="0"/>
              <a:t>Absicherung Netzwerk-Infrastruktur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F39B448-DD37-4107-A792-CF968CD0B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D15F9BF4-6605-4B40-AF33-EA01FB7E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23536" cy="523220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16" name="Untertitel 15">
            <a:extLst>
              <a:ext uri="{FF2B5EF4-FFF2-40B4-BE49-F238E27FC236}">
                <a16:creationId xmlns:a16="http://schemas.microsoft.com/office/drawing/2014/main" id="{00B17BC7-FD3E-4CF7-BC47-000D4E671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957263"/>
            <a:ext cx="11107488" cy="276999"/>
          </a:xfrm>
        </p:spPr>
        <p:txBody>
          <a:bodyPr/>
          <a:lstStyle/>
          <a:p>
            <a:r>
              <a:rPr lang="de-DE" dirty="0" err="1"/>
              <a:t>Cybersecurity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49B372C-A7E5-464B-BEA9-B103D8D6E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61463" y="3656052"/>
            <a:ext cx="2603817" cy="307777"/>
          </a:xfrm>
        </p:spPr>
        <p:txBody>
          <a:bodyPr/>
          <a:lstStyle/>
          <a:p>
            <a:r>
              <a:rPr lang="de-DE" sz="2000" dirty="0" err="1"/>
              <a:t>mSOC</a:t>
            </a:r>
            <a:endParaRPr lang="de-DE" sz="2000" dirty="0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958FE6DB-F18F-4FDD-BF33-716290A7F84E}"/>
              </a:ext>
            </a:extLst>
          </p:cNvPr>
          <p:cNvSpPr txBox="1">
            <a:spLocks/>
          </p:cNvSpPr>
          <p:nvPr/>
        </p:nvSpPr>
        <p:spPr bwMode="gray">
          <a:xfrm>
            <a:off x="8152686" y="4684437"/>
            <a:ext cx="1041764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6</a:t>
            </a:r>
          </a:p>
        </p:txBody>
      </p:sp>
      <p:sp>
        <p:nvSpPr>
          <p:cNvPr id="18" name="Textplatzhalter 21">
            <a:extLst>
              <a:ext uri="{FF2B5EF4-FFF2-40B4-BE49-F238E27FC236}">
                <a16:creationId xmlns:a16="http://schemas.microsoft.com/office/drawing/2014/main" id="{D0CB7CBD-0573-41C7-8876-C617863B76DF}"/>
              </a:ext>
            </a:extLst>
          </p:cNvPr>
          <p:cNvSpPr txBox="1">
            <a:spLocks/>
          </p:cNvSpPr>
          <p:nvPr/>
        </p:nvSpPr>
        <p:spPr bwMode="gray">
          <a:xfrm>
            <a:off x="9214473" y="4891818"/>
            <a:ext cx="2603817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Cyberversicherung</a:t>
            </a:r>
          </a:p>
        </p:txBody>
      </p:sp>
    </p:spTree>
    <p:extLst>
      <p:ext uri="{BB962C8B-B14F-4D97-AF65-F5344CB8AC3E}">
        <p14:creationId xmlns:p14="http://schemas.microsoft.com/office/powerpoint/2010/main" val="205528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080C16-C610-4C9A-AE72-7BAF8A059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l">
              <a:buNone/>
            </a:pPr>
            <a:endParaRPr lang="de-DE" i="0" dirty="0">
              <a:latin typeface="+mj-lt"/>
            </a:endParaRPr>
          </a:p>
          <a:p>
            <a:pPr marL="0" indent="0" algn="l">
              <a:buNone/>
            </a:pPr>
            <a:endParaRPr lang="de-DE" i="0" dirty="0">
              <a:latin typeface="+mj-lt"/>
            </a:endParaRPr>
          </a:p>
          <a:p>
            <a:pPr marL="0" indent="0" algn="l">
              <a:buNone/>
            </a:pPr>
            <a:endParaRPr lang="de-DE" dirty="0">
              <a:effectLst/>
              <a:latin typeface="+mj-lt"/>
            </a:endParaRPr>
          </a:p>
          <a:p>
            <a:pPr marL="0" indent="0" algn="l">
              <a:buNone/>
            </a:pPr>
            <a:endParaRPr lang="de-DE" dirty="0">
              <a:effectLst/>
              <a:latin typeface="+mj-lt"/>
            </a:endParaRPr>
          </a:p>
          <a:p>
            <a:pPr marL="0" indent="0" algn="l">
              <a:buNone/>
            </a:pPr>
            <a:r>
              <a:rPr lang="de-DE" dirty="0">
                <a:effectLst/>
                <a:latin typeface="+mj-lt"/>
              </a:rPr>
              <a:t>Vorbereitung: Drehbuch</a:t>
            </a:r>
          </a:p>
          <a:p>
            <a:pPr marL="0" indent="0" algn="l">
              <a:buNone/>
            </a:pPr>
            <a:endParaRPr lang="de-DE" i="0" dirty="0">
              <a:latin typeface="+mj-lt"/>
            </a:endParaRPr>
          </a:p>
          <a:p>
            <a:pPr marL="0" indent="0" algn="l">
              <a:buNone/>
            </a:pPr>
            <a:r>
              <a:rPr lang="de-DE" dirty="0">
                <a:effectLst/>
                <a:latin typeface="+mj-lt"/>
              </a:rPr>
              <a:t>Wer darf es wissen, </a:t>
            </a:r>
            <a:br>
              <a:rPr lang="de-DE" dirty="0">
                <a:effectLst/>
                <a:latin typeface="+mj-lt"/>
              </a:rPr>
            </a:br>
            <a:r>
              <a:rPr lang="de-DE" dirty="0">
                <a:effectLst/>
                <a:latin typeface="+mj-lt"/>
              </a:rPr>
              <a:t>wer muss es wissen</a:t>
            </a:r>
          </a:p>
          <a:p>
            <a:pPr marL="0" indent="0" algn="l">
              <a:buNone/>
            </a:pPr>
            <a:endParaRPr lang="de-DE" i="0" dirty="0">
              <a:latin typeface="+mj-lt"/>
            </a:endParaRPr>
          </a:p>
          <a:p>
            <a:pPr marL="0" indent="0" algn="l">
              <a:buNone/>
            </a:pPr>
            <a:r>
              <a:rPr lang="de-DE" dirty="0">
                <a:effectLst/>
                <a:latin typeface="+mj-lt"/>
              </a:rPr>
              <a:t>Es darf keine Außenwirkung geben</a:t>
            </a:r>
          </a:p>
          <a:p>
            <a:pPr marL="0" indent="0" algn="l">
              <a:buNone/>
            </a:pPr>
            <a:endParaRPr lang="de-DE" i="0" dirty="0">
              <a:latin typeface="+mj-lt"/>
            </a:endParaRPr>
          </a:p>
          <a:p>
            <a:pPr marL="0" indent="0" algn="l">
              <a:buNone/>
            </a:pPr>
            <a:r>
              <a:rPr lang="de-DE" dirty="0">
                <a:effectLst/>
                <a:latin typeface="+mj-lt"/>
              </a:rPr>
              <a:t>Alle Beteiligten müssen auch Antworten haben</a:t>
            </a:r>
            <a:endParaRPr lang="de-DE" i="0" dirty="0">
              <a:effectLst/>
              <a:latin typeface="+mj-lt"/>
            </a:endParaRPr>
          </a:p>
          <a:p>
            <a:endParaRPr lang="de-DE" dirty="0">
              <a:latin typeface="+mj-l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0579685-A910-484A-8277-0388262F6E9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0000" y="1620000"/>
            <a:ext cx="7264800" cy="1000274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Simulation eines Netzwerkbasierten DDoS-Angriff durch 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>
                <a:solidFill>
                  <a:schemeClr val="accent2"/>
                </a:solidFill>
              </a:rPr>
              <a:t>BOT-Netz MIRAI (Volumenattacke, nur "auf dem Papier") </a:t>
            </a:r>
          </a:p>
          <a:p>
            <a:endParaRPr lang="de-DE" sz="20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Krisenstabübung 2017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D28448-56AE-45F3-ABB1-1207C24BF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26" y="3064606"/>
            <a:ext cx="6613932" cy="26710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CD75EB8-21A0-49F4-A1BE-7E37EBA735E3}"/>
              </a:ext>
            </a:extLst>
          </p:cNvPr>
          <p:cNvSpPr txBox="1"/>
          <p:nvPr/>
        </p:nvSpPr>
        <p:spPr>
          <a:xfrm>
            <a:off x="6543713" y="406934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dirty="0"/>
              <a:t>Connection </a:t>
            </a:r>
          </a:p>
          <a:p>
            <a:pPr algn="l"/>
            <a:r>
              <a:rPr lang="de-DE" dirty="0"/>
              <a:t>Limit </a:t>
            </a:r>
            <a:r>
              <a:rPr lang="de-DE" dirty="0" err="1"/>
              <a:t>exceeded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2F9D97-A527-4E79-96C8-BEA0E6F12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302" y="-385462"/>
            <a:ext cx="4144916" cy="28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6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0937B7F-CBDF-49AD-BC78-8E50DB5CB0D0}"/>
              </a:ext>
            </a:extLst>
          </p:cNvPr>
          <p:cNvSpPr/>
          <p:nvPr/>
        </p:nvSpPr>
        <p:spPr>
          <a:xfrm>
            <a:off x="539750" y="1626235"/>
            <a:ext cx="7020547" cy="465264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080C16-C610-4C9A-AE72-7BAF8A059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35600" y="4417"/>
            <a:ext cx="3956400" cy="6858000"/>
          </a:xfrm>
        </p:spPr>
        <p:txBody>
          <a:bodyPr/>
          <a:lstStyle/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dirty="0" err="1">
                <a:latin typeface="+mj-lt"/>
              </a:rPr>
              <a:t>We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did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smal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demo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today</a:t>
            </a:r>
            <a:endParaRPr lang="de-DE" dirty="0">
              <a:latin typeface="+mj-lt"/>
            </a:endParaRP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dirty="0" err="1">
                <a:latin typeface="+mj-lt"/>
              </a:rPr>
              <a:t>If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you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dont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pay</a:t>
            </a:r>
            <a:r>
              <a:rPr lang="de-DE" dirty="0">
                <a:latin typeface="+mj-lt"/>
              </a:rPr>
              <a:t> 10 </a:t>
            </a:r>
            <a:r>
              <a:rPr lang="de-DE" dirty="0" err="1">
                <a:latin typeface="+mj-lt"/>
              </a:rPr>
              <a:t>bitcoin</a:t>
            </a:r>
            <a:endParaRPr lang="de-DE" dirty="0">
              <a:latin typeface="+mj-lt"/>
            </a:endParaRP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dirty="0">
                <a:latin typeface="+mj-lt"/>
              </a:rPr>
              <a:t>OUR BITCOIN ADDRESS: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dirty="0">
                <a:latin typeface="+mj-lt"/>
              </a:rPr>
              <a:t>Pay and </a:t>
            </a:r>
            <a:r>
              <a:rPr lang="de-DE" dirty="0" err="1">
                <a:latin typeface="+mj-lt"/>
              </a:rPr>
              <a:t>you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are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safe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from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us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forever</a:t>
            </a:r>
            <a:endParaRPr lang="de-DE" dirty="0">
              <a:latin typeface="+mj-lt"/>
            </a:endParaRP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dirty="0">
                <a:latin typeface="+mj-lt"/>
              </a:rPr>
              <a:t>And </a:t>
            </a:r>
            <a:r>
              <a:rPr lang="de-DE" dirty="0" err="1">
                <a:latin typeface="+mj-lt"/>
              </a:rPr>
              <a:t>if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you</a:t>
            </a:r>
            <a:r>
              <a:rPr lang="de-DE" dirty="0">
                <a:latin typeface="+mj-lt"/>
              </a:rPr>
              <a:t> not </a:t>
            </a:r>
            <a:r>
              <a:rPr lang="de-DE" dirty="0" err="1">
                <a:latin typeface="+mj-lt"/>
              </a:rPr>
              <a:t>pay</a:t>
            </a:r>
            <a:r>
              <a:rPr lang="de-DE" dirty="0">
                <a:latin typeface="+mj-lt"/>
              </a:rPr>
              <a:t>...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54626" y="441325"/>
            <a:ext cx="7270563" cy="523220"/>
          </a:xfrm>
        </p:spPr>
        <p:txBody>
          <a:bodyPr/>
          <a:lstStyle/>
          <a:p>
            <a:r>
              <a:rPr lang="de-DE" dirty="0"/>
              <a:t>Krisenstabübung 2017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653E13-0DA6-48D3-9429-E5856F8C59D7}"/>
              </a:ext>
            </a:extLst>
          </p:cNvPr>
          <p:cNvSpPr txBox="1"/>
          <p:nvPr/>
        </p:nvSpPr>
        <p:spPr>
          <a:xfrm>
            <a:off x="763348" y="1842136"/>
            <a:ext cx="6796949" cy="10295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spcAft>
                <a:spcPts val="600"/>
              </a:spcAft>
            </a:pPr>
            <a:r>
              <a:rPr lang="de-DE" sz="2400" dirty="0">
                <a:solidFill>
                  <a:schemeClr val="accent2"/>
                </a:solidFill>
              </a:rPr>
              <a:t>12:45 Eingang Erpressungsmail an  Pressestelle</a:t>
            </a:r>
          </a:p>
          <a:p>
            <a:pPr lvl="0">
              <a:spcAft>
                <a:spcPts val="600"/>
              </a:spcAft>
            </a:pPr>
            <a:endParaRPr lang="de-DE" sz="2800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endParaRPr lang="de-DE" sz="2800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endParaRPr lang="de-DE" sz="2800" dirty="0">
              <a:solidFill>
                <a:schemeClr val="accent2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accent2"/>
              </a:solidFill>
            </a:endParaRPr>
          </a:p>
          <a:p>
            <a:pPr lvl="0">
              <a:spcAft>
                <a:spcPts val="600"/>
              </a:spcAft>
            </a:pPr>
            <a:endParaRPr lang="de-DE" sz="2800" dirty="0">
              <a:solidFill>
                <a:schemeClr val="accent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866A24-6D34-4844-BAC8-AF4B568B79B5}"/>
              </a:ext>
            </a:extLst>
          </p:cNvPr>
          <p:cNvSpPr txBox="1"/>
          <p:nvPr/>
        </p:nvSpPr>
        <p:spPr>
          <a:xfrm>
            <a:off x="765333" y="2376924"/>
            <a:ext cx="60976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Hi!</a:t>
            </a:r>
          </a:p>
          <a:p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dont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bitcoin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XX.XXX 12 h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hardly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ddosed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kidding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12:30 h and 12:45 h on xxxx.de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serious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wasnt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strong,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didnt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damage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Just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flood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hoax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attacks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super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powerfull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(Mirai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botnet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And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dont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.XXX 12 h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ddos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attack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double!</a:t>
            </a:r>
          </a:p>
          <a:p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and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forever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Ignore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down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longtime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</a:t>
            </a:r>
          </a:p>
          <a:p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9DC92E-9094-4311-BC69-C491BF2B5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76"/>
          <a:stretch/>
        </p:blipFill>
        <p:spPr>
          <a:xfrm>
            <a:off x="8239686" y="-161899"/>
            <a:ext cx="3956400" cy="26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5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080C16-C610-4C9A-AE72-7BAF8A059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34012" y="0"/>
            <a:ext cx="4143381" cy="6858000"/>
          </a:xfrm>
        </p:spPr>
        <p:txBody>
          <a:bodyPr/>
          <a:lstStyle/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dirty="0">
                <a:latin typeface="+mj-lt"/>
              </a:rPr>
              <a:t>Normaler Ablauf Notfallbearbeitung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dirty="0">
                <a:latin typeface="+mj-lt"/>
              </a:rPr>
              <a:t>2 Krisenstabsitzungen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dirty="0">
                <a:latin typeface="+mj-lt"/>
              </a:rPr>
              <a:t>Nicht Eingeweihte haben es für echt gehalten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dirty="0">
                <a:latin typeface="+mj-lt"/>
              </a:rPr>
              <a:t>Anschließende Manöverkritik 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dirty="0">
                <a:latin typeface="+mj-lt"/>
              </a:rPr>
              <a:t>Maßnahmenplan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endParaRPr lang="de-DE" dirty="0">
              <a:latin typeface="+mj-l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657CD2-CE07-42CF-BF5B-7AAFD3538D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0000" y="1620000"/>
            <a:ext cx="7264800" cy="2923877"/>
          </a:xfrm>
        </p:spPr>
        <p:txBody>
          <a:bodyPr/>
          <a:lstStyle/>
          <a:p>
            <a:pPr lvl="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Lagebewertung</a:t>
            </a:r>
          </a:p>
          <a:p>
            <a:pPr lvl="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Technische Fragestellungen</a:t>
            </a:r>
          </a:p>
          <a:p>
            <a:pPr lvl="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Organisatorische Fragestellungen</a:t>
            </a:r>
          </a:p>
          <a:p>
            <a:pPr lvl="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Juristische Fragestellungen</a:t>
            </a:r>
          </a:p>
          <a:p>
            <a:pPr lvl="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Vertreter des ZAC 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>
                <a:solidFill>
                  <a:schemeClr val="accent2"/>
                </a:solidFill>
              </a:rPr>
              <a:t>(Zentrale Ansprechstelle Cybercrime) vor Ort</a:t>
            </a:r>
          </a:p>
          <a:p>
            <a:pPr>
              <a:spcAft>
                <a:spcPts val="1200"/>
              </a:spcAft>
            </a:pPr>
            <a:endParaRPr lang="de-DE" sz="20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Krisenstabübung 2017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BE34D0-3EEF-4D5B-AEEB-96CF8EE27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"/>
          <a:stretch/>
        </p:blipFill>
        <p:spPr>
          <a:xfrm>
            <a:off x="8241742" y="-300382"/>
            <a:ext cx="4142114" cy="27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6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C0D337-D409-4874-BA42-F8CB38746B64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DE" dirty="0"/>
              <a:t>Erfahrungsbericht</a:t>
            </a:r>
          </a:p>
          <a:p>
            <a:r>
              <a:rPr lang="de-DE" dirty="0"/>
              <a:t>BITMARCK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80A1AF-CC48-4CBF-8240-D07239F1C4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4D91ED-13A3-4A91-AEA2-349A7472F1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4331" y="2451612"/>
            <a:ext cx="2486025" cy="307777"/>
          </a:xfrm>
        </p:spPr>
        <p:txBody>
          <a:bodyPr/>
          <a:lstStyle/>
          <a:p>
            <a:r>
              <a:rPr lang="de-DE" sz="2000" dirty="0"/>
              <a:t>Einleitung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B939C2-E4F8-4692-8E00-70FE9F864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B7B4B04-4661-4A88-A0F8-E6318A3B29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4331" y="3656052"/>
            <a:ext cx="2486025" cy="307777"/>
          </a:xfrm>
        </p:spPr>
        <p:txBody>
          <a:bodyPr/>
          <a:lstStyle/>
          <a:p>
            <a:r>
              <a:rPr lang="de-DE" sz="2000" dirty="0"/>
              <a:t>Maßnahmen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4A739AE-0AE1-4AF6-8FD5-6EE42AB10D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56FE14-9532-4433-BF8B-B9BAF6665E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74331" y="4860492"/>
            <a:ext cx="2745078" cy="307777"/>
          </a:xfrm>
        </p:spPr>
        <p:txBody>
          <a:bodyPr/>
          <a:lstStyle/>
          <a:p>
            <a:r>
              <a:rPr lang="de-DE" sz="2000" dirty="0"/>
              <a:t>Krisenstabübung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48939A-A30B-4F62-AECC-DC8F446F1F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7BAF71A-439D-41A0-A90B-6C9EAEFBDC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61463" y="2143836"/>
            <a:ext cx="2745223" cy="923330"/>
          </a:xfrm>
        </p:spPr>
        <p:txBody>
          <a:bodyPr/>
          <a:lstStyle/>
          <a:p>
            <a:r>
              <a:rPr lang="de-DE" sz="2000" b="1" dirty="0"/>
              <a:t>Absicherung Netzwerk-Infrastruktur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F39B448-DD37-4107-A792-CF968CD0B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D15F9BF4-6605-4B40-AF33-EA01FB7E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23536" cy="523220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16" name="Untertitel 15">
            <a:extLst>
              <a:ext uri="{FF2B5EF4-FFF2-40B4-BE49-F238E27FC236}">
                <a16:creationId xmlns:a16="http://schemas.microsoft.com/office/drawing/2014/main" id="{00B17BC7-FD3E-4CF7-BC47-000D4E671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957263"/>
            <a:ext cx="11107488" cy="276999"/>
          </a:xfrm>
        </p:spPr>
        <p:txBody>
          <a:bodyPr/>
          <a:lstStyle/>
          <a:p>
            <a:r>
              <a:rPr lang="de-DE" dirty="0" err="1"/>
              <a:t>Cybersecurity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49B372C-A7E5-464B-BEA9-B103D8D6E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61463" y="3656052"/>
            <a:ext cx="2486025" cy="307777"/>
          </a:xfrm>
        </p:spPr>
        <p:txBody>
          <a:bodyPr/>
          <a:lstStyle/>
          <a:p>
            <a:r>
              <a:rPr lang="de-DE" sz="2000" dirty="0" err="1"/>
              <a:t>mSOC</a:t>
            </a:r>
            <a:endParaRPr lang="de-DE" sz="2000" dirty="0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958FE6DB-F18F-4FDD-BF33-716290A7F84E}"/>
              </a:ext>
            </a:extLst>
          </p:cNvPr>
          <p:cNvSpPr txBox="1">
            <a:spLocks/>
          </p:cNvSpPr>
          <p:nvPr/>
        </p:nvSpPr>
        <p:spPr bwMode="gray">
          <a:xfrm>
            <a:off x="8152686" y="4684437"/>
            <a:ext cx="1041764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6</a:t>
            </a:r>
          </a:p>
        </p:txBody>
      </p:sp>
      <p:sp>
        <p:nvSpPr>
          <p:cNvPr id="18" name="Textplatzhalter 21">
            <a:extLst>
              <a:ext uri="{FF2B5EF4-FFF2-40B4-BE49-F238E27FC236}">
                <a16:creationId xmlns:a16="http://schemas.microsoft.com/office/drawing/2014/main" id="{D0CB7CBD-0573-41C7-8876-C617863B76DF}"/>
              </a:ext>
            </a:extLst>
          </p:cNvPr>
          <p:cNvSpPr txBox="1">
            <a:spLocks/>
          </p:cNvSpPr>
          <p:nvPr/>
        </p:nvSpPr>
        <p:spPr bwMode="gray">
          <a:xfrm>
            <a:off x="9214473" y="4891818"/>
            <a:ext cx="2486025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Cyberversicherung</a:t>
            </a:r>
          </a:p>
        </p:txBody>
      </p:sp>
    </p:spTree>
    <p:extLst>
      <p:ext uri="{BB962C8B-B14F-4D97-AF65-F5344CB8AC3E}">
        <p14:creationId xmlns:p14="http://schemas.microsoft.com/office/powerpoint/2010/main" val="2073293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080C16-C610-4C9A-AE72-7BAF8A059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Absicherung der DMZ durch 2 Provider</a:t>
            </a:r>
            <a:br>
              <a:rPr lang="de-DE" dirty="0"/>
            </a:br>
            <a:r>
              <a:rPr lang="de-DE" dirty="0"/>
              <a:t>mit jeweils redundanter RZ Anbindung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DDos Protection bei den </a:t>
            </a:r>
            <a:br>
              <a:rPr lang="de-DE" dirty="0"/>
            </a:br>
            <a:r>
              <a:rPr lang="de-DE" dirty="0"/>
              <a:t>Providern direkt beauftragt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Autonomes System mit  eigenen BGP-Routern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Eigenes Netz mit Provider-unabhängigen IP-Adressen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85B656-294B-4821-9E03-5775347CC93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0000" y="1620000"/>
            <a:ext cx="7264800" cy="1969770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2"/>
                </a:solidFill>
              </a:rPr>
              <a:t>2-Provider-Strategie für die Anbindung der DMZ mit Provider-unabhängigen IP-Adressen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2"/>
                </a:solidFill>
              </a:rPr>
              <a:t>DDoS </a:t>
            </a:r>
            <a:r>
              <a:rPr lang="de-DE" sz="1400" dirty="0" err="1">
                <a:solidFill>
                  <a:schemeClr val="accent2"/>
                </a:solidFill>
              </a:rPr>
              <a:t>Protection</a:t>
            </a:r>
            <a:r>
              <a:rPr lang="de-DE" sz="1400" dirty="0">
                <a:solidFill>
                  <a:schemeClr val="accent2"/>
                </a:solidFill>
              </a:rPr>
              <a:t> als Service bei den Dienstleistern direkt abgeschossen</a:t>
            </a:r>
            <a:br>
              <a:rPr lang="de-DE" sz="1400" dirty="0">
                <a:solidFill>
                  <a:schemeClr val="accent2"/>
                </a:solidFill>
              </a:rPr>
            </a:br>
            <a:r>
              <a:rPr lang="de-DE" sz="1400" dirty="0">
                <a:solidFill>
                  <a:schemeClr val="accent2"/>
                </a:solidFill>
              </a:rPr>
              <a:t>Aufbau F5 On-</a:t>
            </a:r>
            <a:r>
              <a:rPr lang="de-DE" sz="1400" dirty="0" err="1">
                <a:solidFill>
                  <a:schemeClr val="accent2"/>
                </a:solidFill>
              </a:rPr>
              <a:t>Premise</a:t>
            </a:r>
            <a:r>
              <a:rPr lang="de-DE" sz="1400" dirty="0">
                <a:solidFill>
                  <a:schemeClr val="accent2"/>
                </a:solidFill>
              </a:rPr>
              <a:t> Lösung „</a:t>
            </a:r>
            <a:r>
              <a:rPr lang="de-DE" sz="1400" i="1" dirty="0">
                <a:solidFill>
                  <a:schemeClr val="accent2"/>
                </a:solidFill>
              </a:rPr>
              <a:t>High </a:t>
            </a:r>
            <a:r>
              <a:rPr lang="de-DE" sz="1400" i="1" dirty="0" err="1">
                <a:solidFill>
                  <a:schemeClr val="accent2"/>
                </a:solidFill>
              </a:rPr>
              <a:t>Threat</a:t>
            </a:r>
            <a:r>
              <a:rPr lang="de-DE" sz="1400" i="1" dirty="0">
                <a:solidFill>
                  <a:schemeClr val="accent2"/>
                </a:solidFill>
              </a:rPr>
              <a:t> Defender</a:t>
            </a:r>
            <a:r>
              <a:rPr lang="de-DE" sz="1400" dirty="0">
                <a:solidFill>
                  <a:schemeClr val="accent2"/>
                </a:solidFill>
              </a:rPr>
              <a:t>“ und Kopplung der F5-Appliances „</a:t>
            </a:r>
            <a:r>
              <a:rPr lang="de-DE" sz="1400" i="1" dirty="0">
                <a:solidFill>
                  <a:schemeClr val="accent2"/>
                </a:solidFill>
              </a:rPr>
              <a:t>High </a:t>
            </a:r>
            <a:r>
              <a:rPr lang="de-DE" sz="1400" i="1" dirty="0" err="1">
                <a:solidFill>
                  <a:schemeClr val="accent2"/>
                </a:solidFill>
              </a:rPr>
              <a:t>Threat</a:t>
            </a:r>
            <a:r>
              <a:rPr lang="de-DE" sz="1400" i="1" dirty="0">
                <a:solidFill>
                  <a:schemeClr val="accent2"/>
                </a:solidFill>
              </a:rPr>
              <a:t> Defender“ </a:t>
            </a:r>
            <a:r>
              <a:rPr lang="de-DE" sz="1400" dirty="0">
                <a:solidFill>
                  <a:schemeClr val="accent2"/>
                </a:solidFill>
              </a:rPr>
              <a:t>und „</a:t>
            </a:r>
            <a:r>
              <a:rPr lang="de-DE" sz="1400" i="1" dirty="0">
                <a:solidFill>
                  <a:schemeClr val="accent2"/>
                </a:solidFill>
              </a:rPr>
              <a:t>Web </a:t>
            </a:r>
            <a:r>
              <a:rPr lang="de-DE" sz="1400" i="1" dirty="0" err="1">
                <a:solidFill>
                  <a:schemeClr val="accent2"/>
                </a:solidFill>
              </a:rPr>
              <a:t>Application</a:t>
            </a:r>
            <a:r>
              <a:rPr lang="de-DE" sz="1400" i="1" dirty="0">
                <a:solidFill>
                  <a:schemeClr val="accent2"/>
                </a:solidFill>
              </a:rPr>
              <a:t> Firewall</a:t>
            </a:r>
            <a:r>
              <a:rPr lang="de-DE" sz="1400" dirty="0">
                <a:solidFill>
                  <a:schemeClr val="accent2"/>
                </a:solidFill>
              </a:rPr>
              <a:t>“ an die F5-Cloud zwecks eigener DDoS-</a:t>
            </a:r>
            <a:r>
              <a:rPr lang="de-DE" sz="1400" dirty="0" err="1">
                <a:solidFill>
                  <a:schemeClr val="accent2"/>
                </a:solidFill>
              </a:rPr>
              <a:t>Protection</a:t>
            </a:r>
            <a:endParaRPr lang="de-DE" sz="1400" dirty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2"/>
                </a:solidFill>
              </a:rPr>
              <a:t>Autonomes System mit eigenen Border Gateway Protocol (BGP) - Routern</a:t>
            </a:r>
          </a:p>
          <a:p>
            <a:pPr>
              <a:spcAft>
                <a:spcPts val="1200"/>
              </a:spcAft>
            </a:pPr>
            <a:endParaRPr lang="de-DE" sz="14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54626" y="441325"/>
            <a:ext cx="7270563" cy="738664"/>
          </a:xfrm>
        </p:spPr>
        <p:txBody>
          <a:bodyPr/>
          <a:lstStyle/>
          <a:p>
            <a:r>
              <a:rPr lang="de-DE" sz="2400" dirty="0"/>
              <a:t>Konsolidierung der RZ Sicherheits-Zonen mit </a:t>
            </a:r>
            <a:br>
              <a:rPr lang="de-DE" sz="2400" dirty="0"/>
            </a:br>
            <a:r>
              <a:rPr lang="de-DE" sz="2400" dirty="0"/>
              <a:t>DDoS-</a:t>
            </a:r>
            <a:r>
              <a:rPr lang="de-DE" sz="2400" dirty="0" err="1"/>
              <a:t>Protection</a:t>
            </a:r>
            <a:r>
              <a:rPr lang="de-DE" sz="2400" dirty="0"/>
              <a:t> über die Carrier Colt und Telekom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33" y="3644431"/>
            <a:ext cx="7298160" cy="291364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9894891-0FA5-4FDF-AE8D-30A920161567}"/>
              </a:ext>
            </a:extLst>
          </p:cNvPr>
          <p:cNvSpPr txBox="1"/>
          <p:nvPr/>
        </p:nvSpPr>
        <p:spPr>
          <a:xfrm>
            <a:off x="8243538" y="0"/>
            <a:ext cx="3946875" cy="246982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3400" b="1" dirty="0">
                <a:solidFill>
                  <a:schemeClr val="bg1"/>
                </a:solidFill>
              </a:rPr>
              <a:t>Absicherung </a:t>
            </a:r>
          </a:p>
          <a:p>
            <a:pPr algn="ctr"/>
            <a:r>
              <a:rPr lang="de-DE" sz="3400" b="1" dirty="0">
                <a:solidFill>
                  <a:schemeClr val="bg1"/>
                </a:solidFill>
              </a:rPr>
              <a:t>der DMZ</a:t>
            </a:r>
          </a:p>
        </p:txBody>
      </p:sp>
    </p:spTree>
    <p:extLst>
      <p:ext uri="{BB962C8B-B14F-4D97-AF65-F5344CB8AC3E}">
        <p14:creationId xmlns:p14="http://schemas.microsoft.com/office/powerpoint/2010/main" val="290305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DD72DD-A2AA-4253-9318-18866648DB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Clr>
                <a:schemeClr val="bg1"/>
              </a:buClr>
              <a:buNone/>
            </a:pPr>
            <a:endParaRPr lang="de-DE" dirty="0"/>
          </a:p>
          <a:p>
            <a:pPr marL="0" indent="0">
              <a:buClr>
                <a:schemeClr val="bg1"/>
              </a:buClr>
              <a:buNone/>
            </a:pPr>
            <a:endParaRPr lang="de-DE" dirty="0"/>
          </a:p>
          <a:p>
            <a:pPr marL="0" indent="0">
              <a:buClr>
                <a:schemeClr val="bg1"/>
              </a:buClr>
              <a:buNone/>
            </a:pPr>
            <a:endParaRPr lang="de-DE" dirty="0"/>
          </a:p>
          <a:p>
            <a:pPr marL="0" indent="0">
              <a:buClr>
                <a:schemeClr val="bg1"/>
              </a:buClr>
              <a:buNone/>
            </a:pPr>
            <a:endParaRPr lang="de-DE" dirty="0"/>
          </a:p>
          <a:p>
            <a:pPr marL="0" indent="0">
              <a:buClr>
                <a:schemeClr val="bg1"/>
              </a:buClr>
              <a:buNone/>
            </a:pPr>
            <a:r>
              <a:rPr lang="de-DE" dirty="0"/>
              <a:t>Neue Vorhaben:</a:t>
            </a:r>
            <a:br>
              <a:rPr lang="de-DE" dirty="0"/>
            </a:br>
            <a:endParaRPr lang="de-DE" dirty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Umstellung Core Firewall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SD-WAN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Zero Trust Network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Microsegmentierung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56FDE3-9EF3-4BB6-B135-8D21C9F63AF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0000" y="1620000"/>
            <a:ext cx="7405120" cy="4555093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2"/>
                </a:solidFill>
              </a:rPr>
              <a:t>Erneuerung Backbone / Core Firewall (inkl. Mikrosegmentierung)</a:t>
            </a:r>
          </a:p>
          <a:p>
            <a:pPr marL="182563" indent="0">
              <a:spcAft>
                <a:spcPts val="1200"/>
              </a:spcAft>
              <a:buClr>
                <a:schemeClr val="accent2"/>
              </a:buClr>
              <a:buNone/>
            </a:pPr>
            <a:r>
              <a:rPr lang="en-US" sz="1200" i="1" dirty="0"/>
              <a:t>Prisma Acc</a:t>
            </a:r>
            <a:r>
              <a:rPr lang="en-US" sz="1200" dirty="0"/>
              <a:t>ess for networks provides security services, such as App-ID™ and threat prevention, for your remote networks, safely enabling commonly used applications and web access.</a:t>
            </a:r>
            <a:br>
              <a:rPr lang="en-US" sz="1200" dirty="0"/>
            </a:br>
            <a:r>
              <a:rPr lang="en-US" sz="1200" i="1" dirty="0"/>
              <a:t>SaaS Security </a:t>
            </a:r>
            <a:r>
              <a:rPr lang="en-US" sz="1200" dirty="0"/>
              <a:t>ensures the appropriateness of data stored in sanctioned and managed SaaS applications, and it secures data that is critical to the organization, sensitive, or subject to compliance issues.</a:t>
            </a:r>
            <a:br>
              <a:rPr lang="en-US" sz="1200" dirty="0"/>
            </a:br>
            <a:r>
              <a:rPr lang="en-US" sz="1200" i="1" dirty="0"/>
              <a:t>Additional prevention services</a:t>
            </a:r>
            <a:r>
              <a:rPr lang="en-US" sz="1200" dirty="0"/>
              <a:t>, network-interconnect and service-connection options, data-loss prevention services, and IoT device security services.</a:t>
            </a:r>
            <a:endParaRPr lang="de-DE" sz="1600" dirty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2"/>
                </a:solidFill>
              </a:rPr>
              <a:t>Neue Konzepte</a:t>
            </a:r>
          </a:p>
          <a:p>
            <a:pPr lvl="1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2"/>
                </a:solidFill>
              </a:rPr>
              <a:t>SD-WAN: über MPLS ? Direkter Internet-Access? Kombination von beidem?</a:t>
            </a:r>
          </a:p>
          <a:p>
            <a:pPr lvl="1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2"/>
                </a:solidFill>
              </a:rPr>
              <a:t>Micro-Segmentierung aller CIs im Netzwerk der BITMARCK Technik:</a:t>
            </a:r>
            <a:br>
              <a:rPr lang="de-DE" sz="1200" dirty="0">
                <a:solidFill>
                  <a:schemeClr val="accent2"/>
                </a:solidFill>
              </a:rPr>
            </a:br>
            <a:r>
              <a:rPr lang="de-DE" sz="1200" dirty="0">
                <a:solidFill>
                  <a:schemeClr val="accent2"/>
                </a:solidFill>
              </a:rPr>
              <a:t>Zero-Trust-Netzwerksegmentierung und Mikrosegmentierung (</a:t>
            </a:r>
            <a:r>
              <a:rPr lang="de-DE" sz="1200" dirty="0" err="1">
                <a:solidFill>
                  <a:schemeClr val="accent2"/>
                </a:solidFill>
              </a:rPr>
              <a:t>Vmware</a:t>
            </a:r>
            <a:r>
              <a:rPr lang="de-DE" sz="1200" dirty="0">
                <a:solidFill>
                  <a:schemeClr val="accent2"/>
                </a:solidFill>
              </a:rPr>
              <a:t> NSX?)</a:t>
            </a:r>
            <a:endParaRPr lang="de-DE" sz="1600" dirty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2"/>
                </a:solidFill>
              </a:rPr>
              <a:t>Asset </a:t>
            </a:r>
            <a:r>
              <a:rPr lang="de-DE" sz="1600" dirty="0" err="1">
                <a:solidFill>
                  <a:schemeClr val="accent2"/>
                </a:solidFill>
              </a:rPr>
              <a:t>Visibility</a:t>
            </a:r>
            <a:r>
              <a:rPr lang="de-DE" sz="1600" dirty="0">
                <a:solidFill>
                  <a:schemeClr val="accent2"/>
                </a:solidFill>
              </a:rPr>
              <a:t> (CMDB)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accent2"/>
                </a:solidFill>
              </a:rPr>
              <a:t>Vulnerability</a:t>
            </a:r>
            <a:r>
              <a:rPr lang="de-DE" sz="1600" dirty="0">
                <a:solidFill>
                  <a:schemeClr val="accent2"/>
                </a:solidFill>
              </a:rPr>
              <a:t> Management 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2"/>
                </a:solidFill>
              </a:rPr>
              <a:t>Security </a:t>
            </a:r>
            <a:r>
              <a:rPr lang="de-DE" sz="1600" dirty="0" err="1">
                <a:solidFill>
                  <a:schemeClr val="accent2"/>
                </a:solidFill>
              </a:rPr>
              <a:t>Governance</a:t>
            </a:r>
            <a:r>
              <a:rPr lang="de-DE" sz="1600" dirty="0">
                <a:solidFill>
                  <a:schemeClr val="accent2"/>
                </a:solidFill>
              </a:rPr>
              <a:t> &amp; </a:t>
            </a:r>
            <a:r>
              <a:rPr lang="de-DE" sz="1600" dirty="0" err="1">
                <a:solidFill>
                  <a:schemeClr val="accent2"/>
                </a:solidFill>
              </a:rPr>
              <a:t>Operations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accent2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480064-AE51-4CF7-BF73-AD168687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6339B9-741B-40A8-8518-95427A9D14A2}"/>
              </a:ext>
            </a:extLst>
          </p:cNvPr>
          <p:cNvSpPr txBox="1"/>
          <p:nvPr/>
        </p:nvSpPr>
        <p:spPr>
          <a:xfrm>
            <a:off x="8243538" y="0"/>
            <a:ext cx="3946875" cy="246982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3400" b="1" dirty="0">
                <a:solidFill>
                  <a:schemeClr val="bg1"/>
                </a:solidFill>
              </a:rPr>
              <a:t>Weichen Stellen </a:t>
            </a:r>
          </a:p>
          <a:p>
            <a:pPr algn="ctr"/>
            <a:r>
              <a:rPr lang="de-DE" sz="3400" b="1" dirty="0">
                <a:solidFill>
                  <a:schemeClr val="bg1"/>
                </a:solidFill>
              </a:rPr>
              <a:t>für die Zukunft?</a:t>
            </a:r>
          </a:p>
        </p:txBody>
      </p:sp>
    </p:spTree>
    <p:extLst>
      <p:ext uri="{BB962C8B-B14F-4D97-AF65-F5344CB8AC3E}">
        <p14:creationId xmlns:p14="http://schemas.microsoft.com/office/powerpoint/2010/main" val="524642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C0D337-D409-4874-BA42-F8CB38746B64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DE" dirty="0"/>
              <a:t>Erfahrungsbericht</a:t>
            </a:r>
          </a:p>
          <a:p>
            <a:r>
              <a:rPr lang="de-DE" dirty="0"/>
              <a:t>BITMARCK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80A1AF-CC48-4CBF-8240-D07239F1C4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4D91ED-13A3-4A91-AEA2-349A7472F1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4331" y="2497778"/>
            <a:ext cx="2486025" cy="215444"/>
          </a:xfrm>
        </p:spPr>
        <p:txBody>
          <a:bodyPr/>
          <a:lstStyle/>
          <a:p>
            <a:r>
              <a:rPr lang="de-DE" dirty="0"/>
              <a:t>Einleitung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B939C2-E4F8-4692-8E00-70FE9F864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B7B4B04-4661-4A88-A0F8-E6318A3B29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4331" y="3702218"/>
            <a:ext cx="2486025" cy="215444"/>
          </a:xfrm>
        </p:spPr>
        <p:txBody>
          <a:bodyPr/>
          <a:lstStyle/>
          <a:p>
            <a:r>
              <a:rPr lang="de-DE" dirty="0"/>
              <a:t>Maßnahmen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4A739AE-0AE1-4AF6-8FD5-6EE42AB10D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56FE14-9532-4433-BF8B-B9BAF6665E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74331" y="4906658"/>
            <a:ext cx="2745078" cy="215444"/>
          </a:xfrm>
        </p:spPr>
        <p:txBody>
          <a:bodyPr/>
          <a:lstStyle/>
          <a:p>
            <a:r>
              <a:rPr lang="de-DE" dirty="0"/>
              <a:t>Krisenstabübung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48939A-A30B-4F62-AECC-DC8F446F1F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7BAF71A-439D-41A0-A90B-6C9EAEFBDC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61463" y="2390057"/>
            <a:ext cx="2486025" cy="430887"/>
          </a:xfrm>
        </p:spPr>
        <p:txBody>
          <a:bodyPr/>
          <a:lstStyle/>
          <a:p>
            <a:r>
              <a:rPr lang="de-DE" dirty="0"/>
              <a:t>Absicherung Netzwerk-Infrastruktur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F39B448-DD37-4107-A792-CF968CD0B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D15F9BF4-6605-4B40-AF33-EA01FB7E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23536" cy="523220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16" name="Untertitel 15">
            <a:extLst>
              <a:ext uri="{FF2B5EF4-FFF2-40B4-BE49-F238E27FC236}">
                <a16:creationId xmlns:a16="http://schemas.microsoft.com/office/drawing/2014/main" id="{00B17BC7-FD3E-4CF7-BC47-000D4E671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957263"/>
            <a:ext cx="11107488" cy="276999"/>
          </a:xfrm>
        </p:spPr>
        <p:txBody>
          <a:bodyPr/>
          <a:lstStyle/>
          <a:p>
            <a:r>
              <a:rPr lang="de-DE" dirty="0" err="1"/>
              <a:t>Cybersecurity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49B372C-A7E5-464B-BEA9-B103D8D6E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61463" y="3702218"/>
            <a:ext cx="2486025" cy="215444"/>
          </a:xfrm>
        </p:spPr>
        <p:txBody>
          <a:bodyPr/>
          <a:lstStyle/>
          <a:p>
            <a:r>
              <a:rPr lang="de-DE" b="1" dirty="0" err="1"/>
              <a:t>mSOC</a:t>
            </a:r>
            <a:endParaRPr lang="de-DE" b="1" dirty="0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958FE6DB-F18F-4FDD-BF33-716290A7F84E}"/>
              </a:ext>
            </a:extLst>
          </p:cNvPr>
          <p:cNvSpPr txBox="1">
            <a:spLocks/>
          </p:cNvSpPr>
          <p:nvPr/>
        </p:nvSpPr>
        <p:spPr bwMode="gray">
          <a:xfrm>
            <a:off x="8152686" y="4684437"/>
            <a:ext cx="1041764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6</a:t>
            </a:r>
          </a:p>
        </p:txBody>
      </p:sp>
      <p:sp>
        <p:nvSpPr>
          <p:cNvPr id="18" name="Textplatzhalter 21">
            <a:extLst>
              <a:ext uri="{FF2B5EF4-FFF2-40B4-BE49-F238E27FC236}">
                <a16:creationId xmlns:a16="http://schemas.microsoft.com/office/drawing/2014/main" id="{D0CB7CBD-0573-41C7-8876-C617863B76DF}"/>
              </a:ext>
            </a:extLst>
          </p:cNvPr>
          <p:cNvSpPr txBox="1">
            <a:spLocks/>
          </p:cNvSpPr>
          <p:nvPr/>
        </p:nvSpPr>
        <p:spPr bwMode="gray">
          <a:xfrm>
            <a:off x="9214473" y="4937984"/>
            <a:ext cx="2486025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Cyberversicherung</a:t>
            </a:r>
          </a:p>
        </p:txBody>
      </p:sp>
    </p:spTree>
    <p:extLst>
      <p:ext uri="{BB962C8B-B14F-4D97-AF65-F5344CB8AC3E}">
        <p14:creationId xmlns:p14="http://schemas.microsoft.com/office/powerpoint/2010/main" val="121277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1A28E7B-57F9-4731-8CB5-AD1F03EBA9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1339" y="2204747"/>
            <a:ext cx="2421520" cy="176971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895B9BF-006E-4DA7-A64F-A47821D12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5065880"/>
            <a:ext cx="9790309" cy="884070"/>
          </a:xfrm>
        </p:spPr>
        <p:txBody>
          <a:bodyPr/>
          <a:lstStyle/>
          <a:p>
            <a:r>
              <a:rPr lang="de-DE" dirty="0"/>
              <a:t>SOC –Security </a:t>
            </a:r>
            <a:r>
              <a:rPr lang="de-DE" dirty="0" err="1"/>
              <a:t>Operations</a:t>
            </a:r>
            <a:r>
              <a:rPr lang="de-DE" dirty="0"/>
              <a:t> Center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48DC5E-0F60-44CF-AD7D-21065466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29115"/>
            <a:ext cx="3080139" cy="884070"/>
          </a:xfrm>
        </p:spPr>
        <p:txBody>
          <a:bodyPr/>
          <a:lstStyle/>
          <a:p>
            <a:r>
              <a:rPr lang="de-DE" dirty="0" err="1"/>
              <a:t>managed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F32B3C-2C9D-4419-842E-17240A2ADB31}"/>
              </a:ext>
            </a:extLst>
          </p:cNvPr>
          <p:cNvSpPr txBox="1"/>
          <p:nvPr/>
        </p:nvSpPr>
        <p:spPr>
          <a:xfrm>
            <a:off x="2788920" y="-5508506"/>
            <a:ext cx="626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managed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6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C030F41-5997-4FAE-93BE-CCB9BB3EC3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2837DC-303A-4853-84C7-E2D3ED06A2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0000" y="1620000"/>
            <a:ext cx="7264800" cy="5155257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Online Services</a:t>
            </a:r>
          </a:p>
          <a:p>
            <a:r>
              <a:rPr lang="de-DE" dirty="0" err="1">
                <a:solidFill>
                  <a:schemeClr val="accent1"/>
                </a:solidFill>
              </a:rPr>
              <a:t>Cyber</a:t>
            </a:r>
            <a:r>
              <a:rPr lang="de-DE" dirty="0">
                <a:solidFill>
                  <a:schemeClr val="accent1"/>
                </a:solidFill>
              </a:rPr>
              <a:t> Bedrohungen</a:t>
            </a:r>
          </a:p>
          <a:p>
            <a:r>
              <a:rPr lang="de-DE" dirty="0">
                <a:solidFill>
                  <a:schemeClr val="accent1"/>
                </a:solidFill>
              </a:rPr>
              <a:t>Kunden Daten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2"/>
                </a:solidFill>
              </a:rPr>
              <a:t>unternehmesweit</a:t>
            </a:r>
            <a:endParaRPr lang="de-DE" dirty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2"/>
                </a:solidFill>
              </a:rPr>
              <a:t>Phase I: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>
                <a:solidFill>
                  <a:schemeClr val="accent2"/>
                </a:solidFill>
              </a:rPr>
              <a:t>mind. je 1 Business Use Case je Unit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2"/>
                </a:solidFill>
              </a:rPr>
              <a:t>hochqualifizierter, zertifizierter Anbieter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2862400-35EF-4C7D-9009-93D24B96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Auftrag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FCF782D1-3E10-4C82-A73D-2A4BEDC42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7264801" cy="630942"/>
          </a:xfrm>
        </p:spPr>
        <p:txBody>
          <a:bodyPr/>
          <a:lstStyle/>
          <a:p>
            <a:r>
              <a:rPr lang="de-DE" dirty="0" err="1"/>
              <a:t>managed</a:t>
            </a:r>
            <a:r>
              <a:rPr lang="de-DE" dirty="0"/>
              <a:t> SOC-Security Operation Center</a:t>
            </a:r>
          </a:p>
          <a:p>
            <a:endParaRPr lang="de-DE" dirty="0"/>
          </a:p>
        </p:txBody>
      </p:sp>
      <p:pic>
        <p:nvPicPr>
          <p:cNvPr id="6" name="Bildplatzhalter 10">
            <a:extLst>
              <a:ext uri="{FF2B5EF4-FFF2-40B4-BE49-F238E27FC236}">
                <a16:creationId xmlns:a16="http://schemas.microsoft.com/office/drawing/2014/main" id="{4A7A5287-0484-41EC-AC22-CE6D5D4FFE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1208" y="0"/>
            <a:ext cx="3957213" cy="6858000"/>
          </a:xfrm>
          <a:custGeom>
            <a:avLst/>
            <a:gdLst>
              <a:gd name="connsiteX0" fmla="*/ 3183568 w 3957213"/>
              <a:gd name="connsiteY0" fmla="*/ 6237312 h 6858000"/>
              <a:gd name="connsiteX1" fmla="*/ 3183568 w 3957213"/>
              <a:gd name="connsiteY1" fmla="*/ 6857999 h 6858000"/>
              <a:gd name="connsiteX2" fmla="*/ 3410182 w 3957213"/>
              <a:gd name="connsiteY2" fmla="*/ 6857999 h 6858000"/>
              <a:gd name="connsiteX3" fmla="*/ 3183568 w 3957213"/>
              <a:gd name="connsiteY3" fmla="*/ 6237312 h 6858000"/>
              <a:gd name="connsiteX4" fmla="*/ 0 w 3957213"/>
              <a:gd name="connsiteY4" fmla="*/ 0 h 6858000"/>
              <a:gd name="connsiteX5" fmla="*/ 3957213 w 3957213"/>
              <a:gd name="connsiteY5" fmla="*/ 0 h 6858000"/>
              <a:gd name="connsiteX6" fmla="*/ 3957213 w 3957213"/>
              <a:gd name="connsiteY6" fmla="*/ 6858000 h 6858000"/>
              <a:gd name="connsiteX7" fmla="*/ 0 w 3957213"/>
              <a:gd name="connsiteY7" fmla="*/ 6858000 h 6858000"/>
              <a:gd name="connsiteX8" fmla="*/ 0 w 3957213"/>
              <a:gd name="connsiteY8" fmla="*/ 0 h 6858000"/>
              <a:gd name="connsiteX0" fmla="*/ 3410182 w 3957213"/>
              <a:gd name="connsiteY0" fmla="*/ 6857999 h 6858000"/>
              <a:gd name="connsiteX1" fmla="*/ 3183568 w 3957213"/>
              <a:gd name="connsiteY1" fmla="*/ 6857999 h 6858000"/>
              <a:gd name="connsiteX2" fmla="*/ 3410182 w 3957213"/>
              <a:gd name="connsiteY2" fmla="*/ 6857999 h 6858000"/>
              <a:gd name="connsiteX3" fmla="*/ 0 w 3957213"/>
              <a:gd name="connsiteY3" fmla="*/ 0 h 6858000"/>
              <a:gd name="connsiteX4" fmla="*/ 3957213 w 3957213"/>
              <a:gd name="connsiteY4" fmla="*/ 0 h 6858000"/>
              <a:gd name="connsiteX5" fmla="*/ 3957213 w 3957213"/>
              <a:gd name="connsiteY5" fmla="*/ 6858000 h 6858000"/>
              <a:gd name="connsiteX6" fmla="*/ 0 w 3957213"/>
              <a:gd name="connsiteY6" fmla="*/ 6858000 h 6858000"/>
              <a:gd name="connsiteX7" fmla="*/ 0 w 3957213"/>
              <a:gd name="connsiteY7" fmla="*/ 0 h 6858000"/>
              <a:gd name="connsiteX0" fmla="*/ 0 w 3957213"/>
              <a:gd name="connsiteY0" fmla="*/ 0 h 6858000"/>
              <a:gd name="connsiteX1" fmla="*/ 3957213 w 3957213"/>
              <a:gd name="connsiteY1" fmla="*/ 0 h 6858000"/>
              <a:gd name="connsiteX2" fmla="*/ 3957213 w 3957213"/>
              <a:gd name="connsiteY2" fmla="*/ 6858000 h 6858000"/>
              <a:gd name="connsiteX3" fmla="*/ 0 w 3957213"/>
              <a:gd name="connsiteY3" fmla="*/ 6858000 h 6858000"/>
              <a:gd name="connsiteX4" fmla="*/ 0 w 3957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7213" h="6858000">
                <a:moveTo>
                  <a:pt x="0" y="0"/>
                </a:moveTo>
                <a:lnTo>
                  <a:pt x="3957213" y="0"/>
                </a:lnTo>
                <a:lnTo>
                  <a:pt x="395721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0FC61B4-1C11-4D7A-8DB2-44E660FAB4D7}"/>
              </a:ext>
            </a:extLst>
          </p:cNvPr>
          <p:cNvSpPr txBox="1">
            <a:spLocks/>
          </p:cNvSpPr>
          <p:nvPr/>
        </p:nvSpPr>
        <p:spPr bwMode="gray">
          <a:xfrm>
            <a:off x="94267" y="2805217"/>
            <a:ext cx="11220913" cy="176971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1500" b="1" kern="120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E6F4F6"/>
                </a:solidFill>
                <a:latin typeface="Arial Black" panose="020B0A04020102020204" pitchFamily="34" charset="0"/>
              </a:rPr>
              <a:t>SIEM SOC</a:t>
            </a:r>
          </a:p>
        </p:txBody>
      </p:sp>
    </p:spTree>
    <p:extLst>
      <p:ext uri="{BB962C8B-B14F-4D97-AF65-F5344CB8AC3E}">
        <p14:creationId xmlns:p14="http://schemas.microsoft.com/office/powerpoint/2010/main" val="263598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C0D337-D409-4874-BA42-F8CB38746B64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DE" dirty="0"/>
              <a:t>Erfahrungsbericht</a:t>
            </a:r>
          </a:p>
          <a:p>
            <a:r>
              <a:rPr lang="de-DE" dirty="0"/>
              <a:t>BITMARCK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80A1AF-CC48-4CBF-8240-D07239F1C4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4D91ED-13A3-4A91-AEA2-349A7472F1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4331" y="2451612"/>
            <a:ext cx="2486025" cy="307777"/>
          </a:xfrm>
        </p:spPr>
        <p:txBody>
          <a:bodyPr/>
          <a:lstStyle/>
          <a:p>
            <a:r>
              <a:rPr lang="de-DE" sz="2000" b="1" dirty="0"/>
              <a:t>Einleitung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B939C2-E4F8-4692-8E00-70FE9F864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B7B4B04-4661-4A88-A0F8-E6318A3B29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4331" y="3656052"/>
            <a:ext cx="2486025" cy="307777"/>
          </a:xfrm>
        </p:spPr>
        <p:txBody>
          <a:bodyPr/>
          <a:lstStyle/>
          <a:p>
            <a:r>
              <a:rPr lang="de-DE" sz="2000" dirty="0"/>
              <a:t>Maßnahmen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4A739AE-0AE1-4AF6-8FD5-6EE42AB10D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56FE14-9532-4433-BF8B-B9BAF6665E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74331" y="4860492"/>
            <a:ext cx="2745078" cy="307777"/>
          </a:xfrm>
        </p:spPr>
        <p:txBody>
          <a:bodyPr/>
          <a:lstStyle/>
          <a:p>
            <a:r>
              <a:rPr lang="de-DE" sz="2000" dirty="0"/>
              <a:t>Krisenstabübung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48939A-A30B-4F62-AECC-DC8F446F1F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92611" y="2244235"/>
            <a:ext cx="1041764" cy="722530"/>
          </a:xfrm>
        </p:spPr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7BAF71A-439D-41A0-A90B-6C9EAEFBDC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34520" y="2143836"/>
            <a:ext cx="2624137" cy="923330"/>
          </a:xfrm>
        </p:spPr>
        <p:txBody>
          <a:bodyPr/>
          <a:lstStyle/>
          <a:p>
            <a:r>
              <a:rPr lang="de-DE" sz="2000" dirty="0"/>
              <a:t>Absicherung Netzwerk-Infrastruktur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F39B448-DD37-4107-A792-CF968CD0B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2611" y="3448675"/>
            <a:ext cx="1041764" cy="722530"/>
          </a:xfrm>
        </p:spPr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D15F9BF4-6605-4B40-AF33-EA01FB7E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23536" cy="523220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16" name="Untertitel 15">
            <a:extLst>
              <a:ext uri="{FF2B5EF4-FFF2-40B4-BE49-F238E27FC236}">
                <a16:creationId xmlns:a16="http://schemas.microsoft.com/office/drawing/2014/main" id="{00B17BC7-FD3E-4CF7-BC47-000D4E671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957263"/>
            <a:ext cx="11107488" cy="276999"/>
          </a:xfrm>
        </p:spPr>
        <p:txBody>
          <a:bodyPr/>
          <a:lstStyle/>
          <a:p>
            <a:r>
              <a:rPr lang="de-DE" dirty="0" err="1"/>
              <a:t>Cybersecurity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49B372C-A7E5-464B-BEA9-B103D8D6E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34520" y="3656052"/>
            <a:ext cx="2486025" cy="307777"/>
          </a:xfrm>
        </p:spPr>
        <p:txBody>
          <a:bodyPr/>
          <a:lstStyle/>
          <a:p>
            <a:r>
              <a:rPr lang="de-DE" sz="2000" dirty="0" err="1"/>
              <a:t>mSOC</a:t>
            </a:r>
            <a:endParaRPr lang="de-DE" sz="2000" dirty="0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958FE6DB-F18F-4FDD-BF33-716290A7F84E}"/>
              </a:ext>
            </a:extLst>
          </p:cNvPr>
          <p:cNvSpPr txBox="1">
            <a:spLocks/>
          </p:cNvSpPr>
          <p:nvPr/>
        </p:nvSpPr>
        <p:spPr bwMode="gray">
          <a:xfrm>
            <a:off x="8125743" y="4684437"/>
            <a:ext cx="1041764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6</a:t>
            </a:r>
          </a:p>
        </p:txBody>
      </p:sp>
      <p:sp>
        <p:nvSpPr>
          <p:cNvPr id="18" name="Textplatzhalter 21">
            <a:extLst>
              <a:ext uri="{FF2B5EF4-FFF2-40B4-BE49-F238E27FC236}">
                <a16:creationId xmlns:a16="http://schemas.microsoft.com/office/drawing/2014/main" id="{D0CB7CBD-0573-41C7-8876-C617863B76DF}"/>
              </a:ext>
            </a:extLst>
          </p:cNvPr>
          <p:cNvSpPr txBox="1">
            <a:spLocks/>
          </p:cNvSpPr>
          <p:nvPr/>
        </p:nvSpPr>
        <p:spPr bwMode="gray">
          <a:xfrm>
            <a:off x="9187530" y="4891818"/>
            <a:ext cx="2486025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Cyberversicherung</a:t>
            </a:r>
          </a:p>
        </p:txBody>
      </p:sp>
    </p:spTree>
    <p:extLst>
      <p:ext uri="{BB962C8B-B14F-4D97-AF65-F5344CB8AC3E}">
        <p14:creationId xmlns:p14="http://schemas.microsoft.com/office/powerpoint/2010/main" val="1023081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B7FAF10-71A7-4795-BAC4-57F2BE507E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0000"/>
            <a:ext cx="11093450" cy="2154436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de-DE" sz="2000" dirty="0" err="1">
                <a:solidFill>
                  <a:schemeClr val="accent2"/>
                </a:solidFill>
              </a:rPr>
              <a:t>Cyber</a:t>
            </a:r>
            <a:r>
              <a:rPr lang="de-DE" sz="2000" dirty="0">
                <a:solidFill>
                  <a:schemeClr val="accent2"/>
                </a:solidFill>
              </a:rPr>
              <a:t> Defence Team</a:t>
            </a:r>
          </a:p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de-DE" sz="2000" dirty="0">
                <a:solidFill>
                  <a:schemeClr val="accent2"/>
                </a:solidFill>
              </a:rPr>
              <a:t>organisatorisch einer Business Unit zugeordnet</a:t>
            </a:r>
          </a:p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de-DE" sz="2000" dirty="0">
                <a:solidFill>
                  <a:schemeClr val="accent2"/>
                </a:solidFill>
              </a:rPr>
              <a:t>1 Teamleiter + 2 Mitarbeiter</a:t>
            </a:r>
          </a:p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de-DE" sz="2000" dirty="0">
                <a:solidFill>
                  <a:schemeClr val="accent2"/>
                </a:solidFill>
              </a:rPr>
              <a:t>Steuerung und Kommunikation mit dem SOC</a:t>
            </a:r>
          </a:p>
          <a:p>
            <a:pPr>
              <a:spcAft>
                <a:spcPts val="1200"/>
              </a:spcAft>
            </a:pPr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693156-A228-44D4-864E-A5B763C5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managed</a:t>
            </a:r>
            <a:r>
              <a:rPr lang="de-DE" dirty="0"/>
              <a:t> SOC Steuerung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1A0F102-69DA-475C-BD04-95F3F61E6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BITMARCK </a:t>
            </a:r>
            <a:r>
              <a:rPr lang="de-DE" dirty="0" err="1"/>
              <a:t>Cyber</a:t>
            </a:r>
            <a:r>
              <a:rPr lang="de-DE" dirty="0"/>
              <a:t> Defence Team</a:t>
            </a:r>
          </a:p>
        </p:txBody>
      </p:sp>
      <p:pic>
        <p:nvPicPr>
          <p:cNvPr id="8" name="Bildplatzhalter 8">
            <a:extLst>
              <a:ext uri="{FF2B5EF4-FFF2-40B4-BE49-F238E27FC236}">
                <a16:creationId xmlns:a16="http://schemas.microsoft.com/office/drawing/2014/main" id="{FF0C39C5-9A21-4B28-8CCC-17079A6BCE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8400" y="3657775"/>
            <a:ext cx="4053600" cy="265095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Textplatzhalter 5">
            <a:extLst>
              <a:ext uri="{FF2B5EF4-FFF2-40B4-BE49-F238E27FC236}">
                <a16:creationId xmlns:a16="http://schemas.microsoft.com/office/drawing/2014/main" id="{47332728-33BD-41D2-B3BA-F7B0B93FB409}"/>
              </a:ext>
            </a:extLst>
          </p:cNvPr>
          <p:cNvSpPr txBox="1">
            <a:spLocks/>
          </p:cNvSpPr>
          <p:nvPr/>
        </p:nvSpPr>
        <p:spPr>
          <a:xfrm>
            <a:off x="4052887" y="3657775"/>
            <a:ext cx="4085513" cy="26509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17780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000"/>
              </a:spcAft>
              <a:buClr>
                <a:srgbClr val="A61F7D"/>
              </a:buClr>
              <a:buNone/>
            </a:pPr>
            <a:r>
              <a:rPr lang="de-DE" b="1" dirty="0">
                <a:solidFill>
                  <a:schemeClr val="bg1"/>
                </a:solidFill>
                <a:latin typeface="Arial"/>
                <a:cs typeface="+mn-cs"/>
              </a:rPr>
              <a:t>BITMARCK</a:t>
            </a:r>
          </a:p>
          <a:p>
            <a:pPr marL="0" indent="0" algn="ctr">
              <a:lnSpc>
                <a:spcPct val="90000"/>
              </a:lnSpc>
              <a:spcAft>
                <a:spcPts val="1000"/>
              </a:spcAft>
              <a:buClr>
                <a:srgbClr val="A61F7D"/>
              </a:buClr>
              <a:buNone/>
            </a:pPr>
            <a:r>
              <a:rPr lang="de-DE" dirty="0">
                <a:solidFill>
                  <a:schemeClr val="bg1"/>
                </a:solidFill>
                <a:latin typeface="Arial"/>
                <a:cs typeface="+mn-cs"/>
              </a:rPr>
              <a:t>steuert das</a:t>
            </a:r>
          </a:p>
          <a:p>
            <a:pPr marL="0" indent="0" algn="ctr">
              <a:lnSpc>
                <a:spcPct val="90000"/>
              </a:lnSpc>
              <a:spcAft>
                <a:spcPts val="1000"/>
              </a:spcAft>
              <a:buClr>
                <a:srgbClr val="A61F7D"/>
              </a:buClr>
              <a:buNone/>
            </a:pPr>
            <a:r>
              <a:rPr lang="de-DE" b="1" dirty="0" err="1">
                <a:solidFill>
                  <a:schemeClr val="bg1"/>
                </a:solidFill>
                <a:latin typeface="Arial"/>
                <a:cs typeface="+mn-cs"/>
              </a:rPr>
              <a:t>managed</a:t>
            </a:r>
            <a:r>
              <a:rPr lang="de-DE" b="1" dirty="0">
                <a:solidFill>
                  <a:schemeClr val="bg1"/>
                </a:solidFill>
                <a:latin typeface="Arial"/>
                <a:cs typeface="+mn-cs"/>
              </a:rPr>
              <a:t> SOC</a:t>
            </a:r>
          </a:p>
        </p:txBody>
      </p:sp>
      <p:pic>
        <p:nvPicPr>
          <p:cNvPr id="10" name="Bildplatzhalter 14">
            <a:extLst>
              <a:ext uri="{FF2B5EF4-FFF2-40B4-BE49-F238E27FC236}">
                <a16:creationId xmlns:a16="http://schemas.microsoft.com/office/drawing/2014/main" id="{09067ABA-A0F1-4DC3-80E6-524DBADA8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7600"/>
            <a:ext cx="4052887" cy="2651125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970116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BDB5388-6F91-4373-9152-CBC29479E9C0}"/>
              </a:ext>
            </a:extLst>
          </p:cNvPr>
          <p:cNvSpPr txBox="1"/>
          <p:nvPr/>
        </p:nvSpPr>
        <p:spPr>
          <a:xfrm>
            <a:off x="2004644" y="1628775"/>
            <a:ext cx="8745417" cy="34244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  <a:buClr>
                <a:srgbClr val="A61F7D"/>
              </a:buClr>
            </a:pPr>
            <a:r>
              <a:rPr lang="de-DE" sz="3600" dirty="0">
                <a:solidFill>
                  <a:prstClr val="white"/>
                </a:solidFill>
              </a:rPr>
              <a:t>Wir brauchen kein SOC.</a:t>
            </a:r>
          </a:p>
          <a:p>
            <a:pPr lvl="0">
              <a:lnSpc>
                <a:spcPct val="90000"/>
              </a:lnSpc>
              <a:spcAft>
                <a:spcPts val="1000"/>
              </a:spcAft>
              <a:buClr>
                <a:srgbClr val="A61F7D"/>
              </a:buClr>
            </a:pPr>
            <a:r>
              <a:rPr lang="de-DE" sz="3600" dirty="0">
                <a:solidFill>
                  <a:prstClr val="white"/>
                </a:solidFill>
              </a:rPr>
              <a:t>Wir investieren lieber in mehr FIREWALLS!</a:t>
            </a:r>
          </a:p>
          <a:p>
            <a:pPr lvl="0">
              <a:lnSpc>
                <a:spcPct val="90000"/>
              </a:lnSpc>
              <a:spcAft>
                <a:spcPts val="1000"/>
              </a:spcAft>
              <a:buClr>
                <a:srgbClr val="A61F7D"/>
              </a:buClr>
            </a:pPr>
            <a:endParaRPr lang="de-DE" sz="2000" i="1" dirty="0">
              <a:solidFill>
                <a:prstClr val="white"/>
              </a:solidFill>
            </a:endParaRPr>
          </a:p>
          <a:p>
            <a:pPr lvl="0">
              <a:lnSpc>
                <a:spcPct val="90000"/>
              </a:lnSpc>
              <a:spcAft>
                <a:spcPts val="1000"/>
              </a:spcAft>
              <a:buClr>
                <a:srgbClr val="A61F7D"/>
              </a:buClr>
            </a:pPr>
            <a:r>
              <a:rPr lang="de-DE" sz="2000" i="1" dirty="0">
                <a:solidFill>
                  <a:prstClr val="white"/>
                </a:solidFill>
              </a:rPr>
              <a:t>Kunde aus dem Bereich Banken</a:t>
            </a:r>
            <a:br>
              <a:rPr lang="de-DE" sz="2000" i="1" dirty="0">
                <a:solidFill>
                  <a:prstClr val="white"/>
                </a:solidFill>
              </a:rPr>
            </a:br>
            <a:r>
              <a:rPr lang="de-DE" sz="2000" i="1" dirty="0">
                <a:solidFill>
                  <a:prstClr val="white"/>
                </a:solidFill>
              </a:rPr>
              <a:t>zu Beginn eines SOC-Projekts</a:t>
            </a:r>
          </a:p>
          <a:p>
            <a:pPr lvl="0">
              <a:lnSpc>
                <a:spcPct val="90000"/>
              </a:lnSpc>
              <a:spcAft>
                <a:spcPts val="1000"/>
              </a:spcAft>
              <a:buClr>
                <a:srgbClr val="A61F7D"/>
              </a:buClr>
            </a:pPr>
            <a:endParaRPr lang="de-DE" sz="2000" i="1" dirty="0">
              <a:solidFill>
                <a:prstClr val="white"/>
              </a:solidFill>
            </a:endParaRPr>
          </a:p>
        </p:txBody>
      </p:sp>
      <p:grpSp>
        <p:nvGrpSpPr>
          <p:cNvPr id="6" name="Quotation">
            <a:extLst>
              <a:ext uri="{FF2B5EF4-FFF2-40B4-BE49-F238E27FC236}">
                <a16:creationId xmlns:a16="http://schemas.microsoft.com/office/drawing/2014/main" id="{16338E64-AF79-4570-809C-90E804796868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50863" y="1628775"/>
            <a:ext cx="1087305" cy="911700"/>
            <a:chOff x="537029" y="1572196"/>
            <a:chExt cx="1010860" cy="847602"/>
          </a:xfrm>
          <a:solidFill>
            <a:schemeClr val="bg1"/>
          </a:solidFill>
        </p:grpSpPr>
        <p:sp>
          <p:nvSpPr>
            <p:cNvPr id="7" name="Apostrophe">
              <a:extLst>
                <a:ext uri="{FF2B5EF4-FFF2-40B4-BE49-F238E27FC236}">
                  <a16:creationId xmlns:a16="http://schemas.microsoft.com/office/drawing/2014/main" id="{E7F7C9A9-91DE-4BE9-85EE-24233B83FDD2}"/>
                </a:ext>
              </a:extLst>
            </p:cNvPr>
            <p:cNvSpPr/>
            <p:nvPr/>
          </p:nvSpPr>
          <p:spPr bwMode="gray">
            <a:xfrm>
              <a:off x="537029" y="1572196"/>
              <a:ext cx="466798" cy="847602"/>
            </a:xfrm>
            <a:custGeom>
              <a:avLst/>
              <a:gdLst/>
              <a:ahLst/>
              <a:cxnLst/>
              <a:rect l="l" t="t" r="r" b="b"/>
              <a:pathLst>
                <a:path w="309539" h="580653">
                  <a:moveTo>
                    <a:pt x="0" y="0"/>
                  </a:moveTo>
                  <a:lnTo>
                    <a:pt x="309539" y="0"/>
                  </a:lnTo>
                  <a:lnTo>
                    <a:pt x="309539" y="238380"/>
                  </a:lnTo>
                  <a:cubicBezTo>
                    <a:pt x="309539" y="326143"/>
                    <a:pt x="291275" y="395522"/>
                    <a:pt x="254747" y="446519"/>
                  </a:cubicBezTo>
                  <a:cubicBezTo>
                    <a:pt x="218219" y="497516"/>
                    <a:pt x="155837" y="542227"/>
                    <a:pt x="67601" y="580653"/>
                  </a:cubicBezTo>
                  <a:lnTo>
                    <a:pt x="0" y="453991"/>
                  </a:lnTo>
                  <a:cubicBezTo>
                    <a:pt x="55029" y="428374"/>
                    <a:pt x="92862" y="402875"/>
                    <a:pt x="113498" y="377495"/>
                  </a:cubicBezTo>
                  <a:cubicBezTo>
                    <a:pt x="134134" y="352115"/>
                    <a:pt x="145638" y="322110"/>
                    <a:pt x="148010" y="287480"/>
                  </a:cubicBezTo>
                  <a:lnTo>
                    <a:pt x="0" y="287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lIns="0" tIns="0" rIns="0" bIns="0"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Apostrophe">
              <a:extLst>
                <a:ext uri="{FF2B5EF4-FFF2-40B4-BE49-F238E27FC236}">
                  <a16:creationId xmlns:a16="http://schemas.microsoft.com/office/drawing/2014/main" id="{FAFD7D69-A008-4C39-A47F-D22C8668173B}"/>
                </a:ext>
              </a:extLst>
            </p:cNvPr>
            <p:cNvSpPr/>
            <p:nvPr/>
          </p:nvSpPr>
          <p:spPr bwMode="gray">
            <a:xfrm>
              <a:off x="1081091" y="1572196"/>
              <a:ext cx="466798" cy="847602"/>
            </a:xfrm>
            <a:custGeom>
              <a:avLst/>
              <a:gdLst/>
              <a:ahLst/>
              <a:cxnLst/>
              <a:rect l="l" t="t" r="r" b="b"/>
              <a:pathLst>
                <a:path w="309539" h="580653">
                  <a:moveTo>
                    <a:pt x="0" y="0"/>
                  </a:moveTo>
                  <a:lnTo>
                    <a:pt x="309539" y="0"/>
                  </a:lnTo>
                  <a:lnTo>
                    <a:pt x="309539" y="238380"/>
                  </a:lnTo>
                  <a:cubicBezTo>
                    <a:pt x="309539" y="326143"/>
                    <a:pt x="291275" y="395522"/>
                    <a:pt x="254747" y="446519"/>
                  </a:cubicBezTo>
                  <a:cubicBezTo>
                    <a:pt x="218219" y="497516"/>
                    <a:pt x="155837" y="542227"/>
                    <a:pt x="67600" y="580653"/>
                  </a:cubicBezTo>
                  <a:lnTo>
                    <a:pt x="0" y="453991"/>
                  </a:lnTo>
                  <a:cubicBezTo>
                    <a:pt x="55029" y="428374"/>
                    <a:pt x="92861" y="402875"/>
                    <a:pt x="113497" y="377495"/>
                  </a:cubicBezTo>
                  <a:cubicBezTo>
                    <a:pt x="134133" y="352115"/>
                    <a:pt x="145637" y="322110"/>
                    <a:pt x="148009" y="287480"/>
                  </a:cubicBezTo>
                  <a:lnTo>
                    <a:pt x="0" y="287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lIns="0" tIns="0" rIns="0" bIns="0"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4697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BDB5388-6F91-4373-9152-CBC29479E9C0}"/>
              </a:ext>
            </a:extLst>
          </p:cNvPr>
          <p:cNvSpPr txBox="1"/>
          <p:nvPr/>
        </p:nvSpPr>
        <p:spPr>
          <a:xfrm>
            <a:off x="2004644" y="1628775"/>
            <a:ext cx="9184724" cy="24743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  <a:buClr>
                <a:srgbClr val="A61F7D"/>
              </a:buClr>
            </a:pPr>
            <a:r>
              <a:rPr lang="de-DE" sz="3600" dirty="0">
                <a:solidFill>
                  <a:prstClr val="white"/>
                </a:solidFill>
              </a:rPr>
              <a:t>Die Strategie	»Wir verhindern alle Angriffe.«</a:t>
            </a:r>
          </a:p>
          <a:p>
            <a:pPr lvl="0">
              <a:lnSpc>
                <a:spcPct val="90000"/>
              </a:lnSpc>
              <a:spcAft>
                <a:spcPts val="1000"/>
              </a:spcAft>
              <a:buClr>
                <a:srgbClr val="A61F7D"/>
              </a:buClr>
            </a:pPr>
            <a:r>
              <a:rPr lang="de-DE" sz="3600" dirty="0">
                <a:solidFill>
                  <a:prstClr val="white"/>
                </a:solidFill>
              </a:rPr>
              <a:t>ist definitiv gescheitert!</a:t>
            </a:r>
          </a:p>
          <a:p>
            <a:pPr lvl="0">
              <a:lnSpc>
                <a:spcPct val="90000"/>
              </a:lnSpc>
              <a:spcAft>
                <a:spcPts val="1000"/>
              </a:spcAft>
              <a:buClr>
                <a:srgbClr val="A61F7D"/>
              </a:buClr>
            </a:pPr>
            <a:endParaRPr lang="de-DE" sz="2000" i="1" dirty="0">
              <a:solidFill>
                <a:prstClr val="white"/>
              </a:solidFill>
            </a:endParaRPr>
          </a:p>
          <a:p>
            <a:pPr lvl="0">
              <a:lnSpc>
                <a:spcPct val="90000"/>
              </a:lnSpc>
              <a:spcAft>
                <a:spcPts val="1000"/>
              </a:spcAft>
              <a:buClr>
                <a:srgbClr val="A61F7D"/>
              </a:buClr>
            </a:pPr>
            <a:r>
              <a:rPr lang="de-DE" sz="2000" i="1" dirty="0">
                <a:solidFill>
                  <a:prstClr val="white"/>
                </a:solidFill>
              </a:rPr>
              <a:t>Stefan Küch</a:t>
            </a:r>
            <a:br>
              <a:rPr lang="de-DE" sz="2000" i="1" dirty="0">
                <a:solidFill>
                  <a:prstClr val="white"/>
                </a:solidFill>
              </a:rPr>
            </a:br>
            <a:r>
              <a:rPr lang="de-DE" sz="2000" i="1" dirty="0">
                <a:solidFill>
                  <a:prstClr val="white"/>
                </a:solidFill>
              </a:rPr>
              <a:t>Senior Cyber Defence Consultant</a:t>
            </a:r>
          </a:p>
        </p:txBody>
      </p:sp>
      <p:grpSp>
        <p:nvGrpSpPr>
          <p:cNvPr id="6" name="Quotation">
            <a:extLst>
              <a:ext uri="{FF2B5EF4-FFF2-40B4-BE49-F238E27FC236}">
                <a16:creationId xmlns:a16="http://schemas.microsoft.com/office/drawing/2014/main" id="{16338E64-AF79-4570-809C-90E804796868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50863" y="1628775"/>
            <a:ext cx="1087305" cy="911700"/>
            <a:chOff x="537029" y="1572196"/>
            <a:chExt cx="1010860" cy="847602"/>
          </a:xfrm>
          <a:solidFill>
            <a:schemeClr val="bg1"/>
          </a:solidFill>
        </p:grpSpPr>
        <p:sp>
          <p:nvSpPr>
            <p:cNvPr id="7" name="Apostrophe">
              <a:extLst>
                <a:ext uri="{FF2B5EF4-FFF2-40B4-BE49-F238E27FC236}">
                  <a16:creationId xmlns:a16="http://schemas.microsoft.com/office/drawing/2014/main" id="{E7F7C9A9-91DE-4BE9-85EE-24233B83FDD2}"/>
                </a:ext>
              </a:extLst>
            </p:cNvPr>
            <p:cNvSpPr/>
            <p:nvPr/>
          </p:nvSpPr>
          <p:spPr bwMode="gray">
            <a:xfrm>
              <a:off x="537029" y="1572196"/>
              <a:ext cx="466798" cy="847602"/>
            </a:xfrm>
            <a:custGeom>
              <a:avLst/>
              <a:gdLst/>
              <a:ahLst/>
              <a:cxnLst/>
              <a:rect l="l" t="t" r="r" b="b"/>
              <a:pathLst>
                <a:path w="309539" h="580653">
                  <a:moveTo>
                    <a:pt x="0" y="0"/>
                  </a:moveTo>
                  <a:lnTo>
                    <a:pt x="309539" y="0"/>
                  </a:lnTo>
                  <a:lnTo>
                    <a:pt x="309539" y="238380"/>
                  </a:lnTo>
                  <a:cubicBezTo>
                    <a:pt x="309539" y="326143"/>
                    <a:pt x="291275" y="395522"/>
                    <a:pt x="254747" y="446519"/>
                  </a:cubicBezTo>
                  <a:cubicBezTo>
                    <a:pt x="218219" y="497516"/>
                    <a:pt x="155837" y="542227"/>
                    <a:pt x="67601" y="580653"/>
                  </a:cubicBezTo>
                  <a:lnTo>
                    <a:pt x="0" y="453991"/>
                  </a:lnTo>
                  <a:cubicBezTo>
                    <a:pt x="55029" y="428374"/>
                    <a:pt x="92862" y="402875"/>
                    <a:pt x="113498" y="377495"/>
                  </a:cubicBezTo>
                  <a:cubicBezTo>
                    <a:pt x="134134" y="352115"/>
                    <a:pt x="145638" y="322110"/>
                    <a:pt x="148010" y="287480"/>
                  </a:cubicBezTo>
                  <a:lnTo>
                    <a:pt x="0" y="287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lIns="0" tIns="0" rIns="0" bIns="0"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Apostrophe">
              <a:extLst>
                <a:ext uri="{FF2B5EF4-FFF2-40B4-BE49-F238E27FC236}">
                  <a16:creationId xmlns:a16="http://schemas.microsoft.com/office/drawing/2014/main" id="{FAFD7D69-A008-4C39-A47F-D22C8668173B}"/>
                </a:ext>
              </a:extLst>
            </p:cNvPr>
            <p:cNvSpPr/>
            <p:nvPr/>
          </p:nvSpPr>
          <p:spPr bwMode="gray">
            <a:xfrm>
              <a:off x="1081091" y="1572196"/>
              <a:ext cx="466798" cy="847602"/>
            </a:xfrm>
            <a:custGeom>
              <a:avLst/>
              <a:gdLst/>
              <a:ahLst/>
              <a:cxnLst/>
              <a:rect l="l" t="t" r="r" b="b"/>
              <a:pathLst>
                <a:path w="309539" h="580653">
                  <a:moveTo>
                    <a:pt x="0" y="0"/>
                  </a:moveTo>
                  <a:lnTo>
                    <a:pt x="309539" y="0"/>
                  </a:lnTo>
                  <a:lnTo>
                    <a:pt x="309539" y="238380"/>
                  </a:lnTo>
                  <a:cubicBezTo>
                    <a:pt x="309539" y="326143"/>
                    <a:pt x="291275" y="395522"/>
                    <a:pt x="254747" y="446519"/>
                  </a:cubicBezTo>
                  <a:cubicBezTo>
                    <a:pt x="218219" y="497516"/>
                    <a:pt x="155837" y="542227"/>
                    <a:pt x="67600" y="580653"/>
                  </a:cubicBezTo>
                  <a:lnTo>
                    <a:pt x="0" y="453991"/>
                  </a:lnTo>
                  <a:cubicBezTo>
                    <a:pt x="55029" y="428374"/>
                    <a:pt x="92861" y="402875"/>
                    <a:pt x="113497" y="377495"/>
                  </a:cubicBezTo>
                  <a:cubicBezTo>
                    <a:pt x="134133" y="352115"/>
                    <a:pt x="145637" y="322110"/>
                    <a:pt x="148009" y="287480"/>
                  </a:cubicBezTo>
                  <a:lnTo>
                    <a:pt x="0" y="287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lIns="0" tIns="0" rIns="0" bIns="0"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2357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196D5F1-196F-48E2-AAAF-29AFAEE65E62}"/>
              </a:ext>
            </a:extLst>
          </p:cNvPr>
          <p:cNvSpPr/>
          <p:nvPr/>
        </p:nvSpPr>
        <p:spPr>
          <a:xfrm>
            <a:off x="391626" y="1963914"/>
            <a:ext cx="1132572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12" name="Untertitel 11">
            <a:extLst>
              <a:ext uri="{FF2B5EF4-FFF2-40B4-BE49-F238E27FC236}">
                <a16:creationId xmlns:a16="http://schemas.microsoft.com/office/drawing/2014/main" id="{70DB4437-99E0-448E-B590-247943CDA0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i="1" dirty="0"/>
              <a:t>Security Operations Center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65EE05-E7E5-47D6-9048-E81851E7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ein SOC?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9F7A9B8D-68FF-4D57-80FB-7D95FC952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269948"/>
              </p:ext>
            </p:extLst>
          </p:nvPr>
        </p:nvGraphicFramePr>
        <p:xfrm>
          <a:off x="541436" y="1697725"/>
          <a:ext cx="11082337" cy="1095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43FB3545-AA09-4FCF-85E9-631800D987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642835"/>
              </p:ext>
            </p:extLst>
          </p:nvPr>
        </p:nvGraphicFramePr>
        <p:xfrm>
          <a:off x="617636" y="2974093"/>
          <a:ext cx="10402887" cy="327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F2D38F5-B0D2-483D-860C-593F7EA20F3A}"/>
              </a:ext>
            </a:extLst>
          </p:cNvPr>
          <p:cNvGrpSpPr/>
          <p:nvPr/>
        </p:nvGrpSpPr>
        <p:grpSpPr>
          <a:xfrm>
            <a:off x="4440652" y="4646151"/>
            <a:ext cx="4013203" cy="1843407"/>
            <a:chOff x="4450079" y="4815837"/>
            <a:chExt cx="4013203" cy="1843407"/>
          </a:xfrm>
        </p:grpSpPr>
        <p:sp>
          <p:nvSpPr>
            <p:cNvPr id="10" name="Flussdiagramm: Verbinder zu einer anderen Seite 9">
              <a:extLst>
                <a:ext uri="{FF2B5EF4-FFF2-40B4-BE49-F238E27FC236}">
                  <a16:creationId xmlns:a16="http://schemas.microsoft.com/office/drawing/2014/main" id="{8EEB4970-A84F-40B2-9081-653B6B766215}"/>
                </a:ext>
              </a:extLst>
            </p:cNvPr>
            <p:cNvSpPr/>
            <p:nvPr/>
          </p:nvSpPr>
          <p:spPr>
            <a:xfrm rot="16200000">
              <a:off x="5699760" y="3566157"/>
              <a:ext cx="1513841" cy="4013202"/>
            </a:xfrm>
            <a:custGeom>
              <a:avLst/>
              <a:gdLst>
                <a:gd name="connsiteX0" fmla="*/ 0 w 1513841"/>
                <a:gd name="connsiteY0" fmla="*/ 0 h 4013202"/>
                <a:gd name="connsiteX1" fmla="*/ 534890 w 1513841"/>
                <a:gd name="connsiteY1" fmla="*/ 0 h 4013202"/>
                <a:gd name="connsiteX2" fmla="*/ 1009227 w 1513841"/>
                <a:gd name="connsiteY2" fmla="*/ 0 h 4013202"/>
                <a:gd name="connsiteX3" fmla="*/ 1513841 w 1513841"/>
                <a:gd name="connsiteY3" fmla="*/ 0 h 4013202"/>
                <a:gd name="connsiteX4" fmla="*/ 1513841 w 1513841"/>
                <a:gd name="connsiteY4" fmla="*/ 470882 h 4013202"/>
                <a:gd name="connsiteX5" fmla="*/ 1513841 w 1513841"/>
                <a:gd name="connsiteY5" fmla="*/ 1038081 h 4013202"/>
                <a:gd name="connsiteX6" fmla="*/ 1513841 w 1513841"/>
                <a:gd name="connsiteY6" fmla="*/ 1573175 h 4013202"/>
                <a:gd name="connsiteX7" fmla="*/ 1513841 w 1513841"/>
                <a:gd name="connsiteY7" fmla="*/ 2044057 h 4013202"/>
                <a:gd name="connsiteX8" fmla="*/ 1513841 w 1513841"/>
                <a:gd name="connsiteY8" fmla="*/ 2611256 h 4013202"/>
                <a:gd name="connsiteX9" fmla="*/ 1513841 w 1513841"/>
                <a:gd name="connsiteY9" fmla="*/ 3210561 h 4013202"/>
                <a:gd name="connsiteX10" fmla="*/ 1150519 w 1513841"/>
                <a:gd name="connsiteY10" fmla="*/ 3595829 h 4013202"/>
                <a:gd name="connsiteX11" fmla="*/ 756920 w 1513841"/>
                <a:gd name="connsiteY11" fmla="*/ 4013202 h 4013202"/>
                <a:gd name="connsiteX12" fmla="*/ 386029 w 1513841"/>
                <a:gd name="connsiteY12" fmla="*/ 3619908 h 4013202"/>
                <a:gd name="connsiteX13" fmla="*/ 0 w 1513841"/>
                <a:gd name="connsiteY13" fmla="*/ 3210561 h 4013202"/>
                <a:gd name="connsiteX14" fmla="*/ 0 w 1513841"/>
                <a:gd name="connsiteY14" fmla="*/ 2707573 h 4013202"/>
                <a:gd name="connsiteX15" fmla="*/ 0 w 1513841"/>
                <a:gd name="connsiteY15" fmla="*/ 2268796 h 4013202"/>
                <a:gd name="connsiteX16" fmla="*/ 0 w 1513841"/>
                <a:gd name="connsiteY16" fmla="*/ 1830020 h 4013202"/>
                <a:gd name="connsiteX17" fmla="*/ 0 w 1513841"/>
                <a:gd name="connsiteY17" fmla="*/ 1359137 h 4013202"/>
                <a:gd name="connsiteX18" fmla="*/ 0 w 1513841"/>
                <a:gd name="connsiteY18" fmla="*/ 888255 h 4013202"/>
                <a:gd name="connsiteX19" fmla="*/ 0 w 1513841"/>
                <a:gd name="connsiteY19" fmla="*/ 0 h 401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3841" h="4013202" extrusionOk="0">
                  <a:moveTo>
                    <a:pt x="0" y="0"/>
                  </a:moveTo>
                  <a:cubicBezTo>
                    <a:pt x="211206" y="-14867"/>
                    <a:pt x="381929" y="59195"/>
                    <a:pt x="534890" y="0"/>
                  </a:cubicBezTo>
                  <a:cubicBezTo>
                    <a:pt x="687851" y="-59195"/>
                    <a:pt x="805804" y="1921"/>
                    <a:pt x="1009227" y="0"/>
                  </a:cubicBezTo>
                  <a:cubicBezTo>
                    <a:pt x="1212650" y="-1921"/>
                    <a:pt x="1346290" y="5098"/>
                    <a:pt x="1513841" y="0"/>
                  </a:cubicBezTo>
                  <a:cubicBezTo>
                    <a:pt x="1533674" y="234066"/>
                    <a:pt x="1508141" y="268880"/>
                    <a:pt x="1513841" y="470882"/>
                  </a:cubicBezTo>
                  <a:cubicBezTo>
                    <a:pt x="1519541" y="672884"/>
                    <a:pt x="1449227" y="920191"/>
                    <a:pt x="1513841" y="1038081"/>
                  </a:cubicBezTo>
                  <a:cubicBezTo>
                    <a:pt x="1578455" y="1155971"/>
                    <a:pt x="1474600" y="1315762"/>
                    <a:pt x="1513841" y="1573175"/>
                  </a:cubicBezTo>
                  <a:cubicBezTo>
                    <a:pt x="1553082" y="1830588"/>
                    <a:pt x="1464254" y="1824298"/>
                    <a:pt x="1513841" y="2044057"/>
                  </a:cubicBezTo>
                  <a:cubicBezTo>
                    <a:pt x="1563428" y="2263816"/>
                    <a:pt x="1512169" y="2374794"/>
                    <a:pt x="1513841" y="2611256"/>
                  </a:cubicBezTo>
                  <a:cubicBezTo>
                    <a:pt x="1515513" y="2847718"/>
                    <a:pt x="1459566" y="2999748"/>
                    <a:pt x="1513841" y="3210561"/>
                  </a:cubicBezTo>
                  <a:cubicBezTo>
                    <a:pt x="1383345" y="3362792"/>
                    <a:pt x="1217334" y="3473104"/>
                    <a:pt x="1150519" y="3595829"/>
                  </a:cubicBezTo>
                  <a:cubicBezTo>
                    <a:pt x="1083704" y="3718554"/>
                    <a:pt x="848998" y="3860325"/>
                    <a:pt x="756920" y="4013202"/>
                  </a:cubicBezTo>
                  <a:cubicBezTo>
                    <a:pt x="648535" y="3909018"/>
                    <a:pt x="583584" y="3745355"/>
                    <a:pt x="386029" y="3619908"/>
                  </a:cubicBezTo>
                  <a:cubicBezTo>
                    <a:pt x="188474" y="3494461"/>
                    <a:pt x="154386" y="3287460"/>
                    <a:pt x="0" y="3210561"/>
                  </a:cubicBezTo>
                  <a:cubicBezTo>
                    <a:pt x="-11074" y="3094838"/>
                    <a:pt x="35464" y="2833847"/>
                    <a:pt x="0" y="2707573"/>
                  </a:cubicBezTo>
                  <a:cubicBezTo>
                    <a:pt x="-35464" y="2581299"/>
                    <a:pt x="11269" y="2372671"/>
                    <a:pt x="0" y="2268796"/>
                  </a:cubicBezTo>
                  <a:cubicBezTo>
                    <a:pt x="-11269" y="2164921"/>
                    <a:pt x="21242" y="2020124"/>
                    <a:pt x="0" y="1830020"/>
                  </a:cubicBezTo>
                  <a:cubicBezTo>
                    <a:pt x="-21242" y="1639916"/>
                    <a:pt x="26124" y="1512713"/>
                    <a:pt x="0" y="1359137"/>
                  </a:cubicBezTo>
                  <a:cubicBezTo>
                    <a:pt x="-26124" y="1205561"/>
                    <a:pt x="37952" y="1074718"/>
                    <a:pt x="0" y="888255"/>
                  </a:cubicBezTo>
                  <a:cubicBezTo>
                    <a:pt x="-37952" y="701792"/>
                    <a:pt x="98455" y="239050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2632578232">
                    <a:prstGeom prst="flowChartOffpageConnector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500" b="1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BD68242-A5DE-47C2-80A9-0B9ADB3F0CCA}"/>
                </a:ext>
              </a:extLst>
            </p:cNvPr>
            <p:cNvSpPr txBox="1"/>
            <p:nvPr/>
          </p:nvSpPr>
          <p:spPr>
            <a:xfrm>
              <a:off x="4450079" y="6329679"/>
              <a:ext cx="2621280" cy="3295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de-DE" b="1" dirty="0">
                  <a:solidFill>
                    <a:schemeClr val="accent2"/>
                  </a:solidFill>
                </a:rPr>
                <a:t>MANAGED SOC/SIEM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8367F7C-7219-44E1-9D46-1D0E3CA3787F}"/>
              </a:ext>
            </a:extLst>
          </p:cNvPr>
          <p:cNvGrpSpPr/>
          <p:nvPr/>
        </p:nvGrpSpPr>
        <p:grpSpPr>
          <a:xfrm>
            <a:off x="6871746" y="4646150"/>
            <a:ext cx="4491677" cy="1860868"/>
            <a:chOff x="6881173" y="4815836"/>
            <a:chExt cx="4491677" cy="1860868"/>
          </a:xfrm>
        </p:grpSpPr>
        <p:sp>
          <p:nvSpPr>
            <p:cNvPr id="16" name="Flussdiagramm: Verbinder zu einer anderen Seite 15">
              <a:extLst>
                <a:ext uri="{FF2B5EF4-FFF2-40B4-BE49-F238E27FC236}">
                  <a16:creationId xmlns:a16="http://schemas.microsoft.com/office/drawing/2014/main" id="{292F4D1F-1714-4F66-8A9C-FF2CA0E073A5}"/>
                </a:ext>
              </a:extLst>
            </p:cNvPr>
            <p:cNvSpPr/>
            <p:nvPr/>
          </p:nvSpPr>
          <p:spPr>
            <a:xfrm rot="5400000" flipH="1">
              <a:off x="8130853" y="3566156"/>
              <a:ext cx="1513841" cy="4013202"/>
            </a:xfrm>
            <a:custGeom>
              <a:avLst/>
              <a:gdLst>
                <a:gd name="connsiteX0" fmla="*/ 0 w 1513841"/>
                <a:gd name="connsiteY0" fmla="*/ 0 h 4013202"/>
                <a:gd name="connsiteX1" fmla="*/ 534890 w 1513841"/>
                <a:gd name="connsiteY1" fmla="*/ 0 h 4013202"/>
                <a:gd name="connsiteX2" fmla="*/ 1009227 w 1513841"/>
                <a:gd name="connsiteY2" fmla="*/ 0 h 4013202"/>
                <a:gd name="connsiteX3" fmla="*/ 1513841 w 1513841"/>
                <a:gd name="connsiteY3" fmla="*/ 0 h 4013202"/>
                <a:gd name="connsiteX4" fmla="*/ 1513841 w 1513841"/>
                <a:gd name="connsiteY4" fmla="*/ 470882 h 4013202"/>
                <a:gd name="connsiteX5" fmla="*/ 1513841 w 1513841"/>
                <a:gd name="connsiteY5" fmla="*/ 1038081 h 4013202"/>
                <a:gd name="connsiteX6" fmla="*/ 1513841 w 1513841"/>
                <a:gd name="connsiteY6" fmla="*/ 1573175 h 4013202"/>
                <a:gd name="connsiteX7" fmla="*/ 1513841 w 1513841"/>
                <a:gd name="connsiteY7" fmla="*/ 2044057 h 4013202"/>
                <a:gd name="connsiteX8" fmla="*/ 1513841 w 1513841"/>
                <a:gd name="connsiteY8" fmla="*/ 2611256 h 4013202"/>
                <a:gd name="connsiteX9" fmla="*/ 1513841 w 1513841"/>
                <a:gd name="connsiteY9" fmla="*/ 3210561 h 4013202"/>
                <a:gd name="connsiteX10" fmla="*/ 1150519 w 1513841"/>
                <a:gd name="connsiteY10" fmla="*/ 3595829 h 4013202"/>
                <a:gd name="connsiteX11" fmla="*/ 756920 w 1513841"/>
                <a:gd name="connsiteY11" fmla="*/ 4013202 h 4013202"/>
                <a:gd name="connsiteX12" fmla="*/ 386029 w 1513841"/>
                <a:gd name="connsiteY12" fmla="*/ 3619908 h 4013202"/>
                <a:gd name="connsiteX13" fmla="*/ 0 w 1513841"/>
                <a:gd name="connsiteY13" fmla="*/ 3210561 h 4013202"/>
                <a:gd name="connsiteX14" fmla="*/ 0 w 1513841"/>
                <a:gd name="connsiteY14" fmla="*/ 2707573 h 4013202"/>
                <a:gd name="connsiteX15" fmla="*/ 0 w 1513841"/>
                <a:gd name="connsiteY15" fmla="*/ 2268796 h 4013202"/>
                <a:gd name="connsiteX16" fmla="*/ 0 w 1513841"/>
                <a:gd name="connsiteY16" fmla="*/ 1830020 h 4013202"/>
                <a:gd name="connsiteX17" fmla="*/ 0 w 1513841"/>
                <a:gd name="connsiteY17" fmla="*/ 1359137 h 4013202"/>
                <a:gd name="connsiteX18" fmla="*/ 0 w 1513841"/>
                <a:gd name="connsiteY18" fmla="*/ 888255 h 4013202"/>
                <a:gd name="connsiteX19" fmla="*/ 0 w 1513841"/>
                <a:gd name="connsiteY19" fmla="*/ 0 h 401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3841" h="4013202" extrusionOk="0">
                  <a:moveTo>
                    <a:pt x="0" y="0"/>
                  </a:moveTo>
                  <a:cubicBezTo>
                    <a:pt x="211206" y="-14867"/>
                    <a:pt x="381929" y="59195"/>
                    <a:pt x="534890" y="0"/>
                  </a:cubicBezTo>
                  <a:cubicBezTo>
                    <a:pt x="687851" y="-59195"/>
                    <a:pt x="805804" y="1921"/>
                    <a:pt x="1009227" y="0"/>
                  </a:cubicBezTo>
                  <a:cubicBezTo>
                    <a:pt x="1212650" y="-1921"/>
                    <a:pt x="1346290" y="5098"/>
                    <a:pt x="1513841" y="0"/>
                  </a:cubicBezTo>
                  <a:cubicBezTo>
                    <a:pt x="1533674" y="234066"/>
                    <a:pt x="1508141" y="268880"/>
                    <a:pt x="1513841" y="470882"/>
                  </a:cubicBezTo>
                  <a:cubicBezTo>
                    <a:pt x="1519541" y="672884"/>
                    <a:pt x="1449227" y="920191"/>
                    <a:pt x="1513841" y="1038081"/>
                  </a:cubicBezTo>
                  <a:cubicBezTo>
                    <a:pt x="1578455" y="1155971"/>
                    <a:pt x="1474600" y="1315762"/>
                    <a:pt x="1513841" y="1573175"/>
                  </a:cubicBezTo>
                  <a:cubicBezTo>
                    <a:pt x="1553082" y="1830588"/>
                    <a:pt x="1464254" y="1824298"/>
                    <a:pt x="1513841" y="2044057"/>
                  </a:cubicBezTo>
                  <a:cubicBezTo>
                    <a:pt x="1563428" y="2263816"/>
                    <a:pt x="1512169" y="2374794"/>
                    <a:pt x="1513841" y="2611256"/>
                  </a:cubicBezTo>
                  <a:cubicBezTo>
                    <a:pt x="1515513" y="2847718"/>
                    <a:pt x="1459566" y="2999748"/>
                    <a:pt x="1513841" y="3210561"/>
                  </a:cubicBezTo>
                  <a:cubicBezTo>
                    <a:pt x="1383345" y="3362792"/>
                    <a:pt x="1217334" y="3473104"/>
                    <a:pt x="1150519" y="3595829"/>
                  </a:cubicBezTo>
                  <a:cubicBezTo>
                    <a:pt x="1083704" y="3718554"/>
                    <a:pt x="848998" y="3860325"/>
                    <a:pt x="756920" y="4013202"/>
                  </a:cubicBezTo>
                  <a:cubicBezTo>
                    <a:pt x="648535" y="3909018"/>
                    <a:pt x="583584" y="3745355"/>
                    <a:pt x="386029" y="3619908"/>
                  </a:cubicBezTo>
                  <a:cubicBezTo>
                    <a:pt x="188474" y="3494461"/>
                    <a:pt x="154386" y="3287460"/>
                    <a:pt x="0" y="3210561"/>
                  </a:cubicBezTo>
                  <a:cubicBezTo>
                    <a:pt x="-11074" y="3094838"/>
                    <a:pt x="35464" y="2833847"/>
                    <a:pt x="0" y="2707573"/>
                  </a:cubicBezTo>
                  <a:cubicBezTo>
                    <a:pt x="-35464" y="2581299"/>
                    <a:pt x="11269" y="2372671"/>
                    <a:pt x="0" y="2268796"/>
                  </a:cubicBezTo>
                  <a:cubicBezTo>
                    <a:pt x="-11269" y="2164921"/>
                    <a:pt x="21242" y="2020124"/>
                    <a:pt x="0" y="1830020"/>
                  </a:cubicBezTo>
                  <a:cubicBezTo>
                    <a:pt x="-21242" y="1639916"/>
                    <a:pt x="26124" y="1512713"/>
                    <a:pt x="0" y="1359137"/>
                  </a:cubicBezTo>
                  <a:cubicBezTo>
                    <a:pt x="-26124" y="1205561"/>
                    <a:pt x="37952" y="1074718"/>
                    <a:pt x="0" y="888255"/>
                  </a:cubicBezTo>
                  <a:cubicBezTo>
                    <a:pt x="-37952" y="701792"/>
                    <a:pt x="98455" y="239050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632578232">
                    <a:prstGeom prst="flowChartOffpageConnector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500" b="1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75F9D9B-C470-40DA-A91B-404DB992F7AC}"/>
                </a:ext>
              </a:extLst>
            </p:cNvPr>
            <p:cNvSpPr txBox="1"/>
            <p:nvPr/>
          </p:nvSpPr>
          <p:spPr>
            <a:xfrm>
              <a:off x="7712072" y="6347139"/>
              <a:ext cx="3660778" cy="3295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de-DE" b="1" dirty="0">
                  <a:solidFill>
                    <a:schemeClr val="accent1"/>
                  </a:solidFill>
                </a:rPr>
                <a:t>BITMARCK Cyber Defence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2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FCA237-F8E5-4E7E-9730-6CD706B95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265202-450E-476A-A9DD-28BA10411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5ED366-AEB9-44DD-87B0-A4D1F4CD4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7F73554F-AD87-44BC-9CEA-1585D112D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630942"/>
          </a:xfrm>
        </p:spPr>
        <p:txBody>
          <a:bodyPr/>
          <a:lstStyle/>
          <a:p>
            <a:r>
              <a:rPr lang="de-DE" dirty="0"/>
              <a:t>Menschen – Prozesse – Technik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BBB9B1E-FB46-4FAC-BAB7-7C3C2C4D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ein SOC?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96370AD-2374-4EA1-87BB-A804FEDC32E8}"/>
              </a:ext>
            </a:extLst>
          </p:cNvPr>
          <p:cNvSpPr/>
          <p:nvPr/>
        </p:nvSpPr>
        <p:spPr>
          <a:xfrm>
            <a:off x="558800" y="2114747"/>
            <a:ext cx="10523912" cy="235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083AAE7-8067-4C7E-B2DF-50EB2AFB8780}"/>
              </a:ext>
            </a:extLst>
          </p:cNvPr>
          <p:cNvSpPr/>
          <p:nvPr/>
        </p:nvSpPr>
        <p:spPr>
          <a:xfrm>
            <a:off x="757163" y="1868004"/>
            <a:ext cx="7215366" cy="24292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8057FCA-4E48-42D3-821B-3FBE87118B94}"/>
              </a:ext>
            </a:extLst>
          </p:cNvPr>
          <p:cNvGrpSpPr/>
          <p:nvPr/>
        </p:nvGrpSpPr>
        <p:grpSpPr>
          <a:xfrm>
            <a:off x="654310" y="1457558"/>
            <a:ext cx="10672115" cy="5197766"/>
            <a:chOff x="906780" y="1498115"/>
            <a:chExt cx="11485222" cy="6103608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62C8C06-C7B1-454E-BE9B-CE32C1FEA5CD}"/>
                </a:ext>
              </a:extLst>
            </p:cNvPr>
            <p:cNvSpPr/>
            <p:nvPr/>
          </p:nvSpPr>
          <p:spPr bwMode="auto">
            <a:xfrm>
              <a:off x="1538851" y="5173973"/>
              <a:ext cx="8811592" cy="2427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lnSpc>
                  <a:spcPct val="90000"/>
                </a:lnSpc>
                <a:spcBef>
                  <a:spcPts val="600"/>
                </a:spcBef>
              </a:pPr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558DB3E-FC94-43A0-99AC-98214877BB78}"/>
                </a:ext>
              </a:extLst>
            </p:cNvPr>
            <p:cNvSpPr/>
            <p:nvPr/>
          </p:nvSpPr>
          <p:spPr bwMode="auto">
            <a:xfrm>
              <a:off x="9344308" y="3121009"/>
              <a:ext cx="2731428" cy="15128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lnSpc>
                  <a:spcPct val="90000"/>
                </a:lnSpc>
                <a:spcBef>
                  <a:spcPts val="600"/>
                </a:spcBef>
              </a:pPr>
              <a:endParaRPr lang="de-DE" dirty="0">
                <a:solidFill>
                  <a:schemeClr val="tx2"/>
                </a:solidFill>
              </a:endParaRPr>
            </a:p>
          </p:txBody>
        </p:sp>
        <p:pic>
          <p:nvPicPr>
            <p:cNvPr id="9" name="Picture 10" descr="C:\Users\skuech\AppData\Local\Microsoft\Windows\Temporary Internet Files\Content.IE5\UCCSRQT7\440px-Virtual_Private_Network_overview.svg[1].png">
              <a:extLst>
                <a:ext uri="{FF2B5EF4-FFF2-40B4-BE49-F238E27FC236}">
                  <a16:creationId xmlns:a16="http://schemas.microsoft.com/office/drawing/2014/main" id="{687E4D69-1FF0-4F38-9A9F-5144E3822C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93" b="45934"/>
            <a:stretch/>
          </p:blipFill>
          <p:spPr bwMode="auto">
            <a:xfrm>
              <a:off x="1538851" y="5207726"/>
              <a:ext cx="6835365" cy="164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skuech\AppData\Local\Microsoft\Windows\Temporary Internet Files\Content.IE5\UCCSRQT7\220px-Router.svg[1].png">
              <a:extLst>
                <a:ext uri="{FF2B5EF4-FFF2-40B4-BE49-F238E27FC236}">
                  <a16:creationId xmlns:a16="http://schemas.microsoft.com/office/drawing/2014/main" id="{ABD0A04C-C6AD-4339-8571-FEDFC77F2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362" y="5960507"/>
              <a:ext cx="1306726" cy="88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skuech\AppData\Local\Microsoft\Windows\Temporary Internet Files\Content.IE5\V3T1GLXU\computer001-rahmen[1].png">
              <a:extLst>
                <a:ext uri="{FF2B5EF4-FFF2-40B4-BE49-F238E27FC236}">
                  <a16:creationId xmlns:a16="http://schemas.microsoft.com/office/drawing/2014/main" id="{0CE792F6-C2C7-4866-A363-69EB728DB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1591" y="5117340"/>
              <a:ext cx="2310509" cy="1736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skuech\AppData\Local\Microsoft\Windows\Temporary Internet Files\Content.IE5\YKL5Z6XG\user_admin[1].png">
              <a:extLst>
                <a:ext uri="{FF2B5EF4-FFF2-40B4-BE49-F238E27FC236}">
                  <a16:creationId xmlns:a16="http://schemas.microsoft.com/office/drawing/2014/main" id="{EA0FCB47-1B1E-469B-86FE-1E382397F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068" y="5435219"/>
              <a:ext cx="1175708" cy="1175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DA7A91A-B3F3-4BEE-8D55-D6D27F24BDFA}"/>
                </a:ext>
              </a:extLst>
            </p:cNvPr>
            <p:cNvSpPr txBox="1"/>
            <p:nvPr/>
          </p:nvSpPr>
          <p:spPr bwMode="gray">
            <a:xfrm>
              <a:off x="5232158" y="6012763"/>
              <a:ext cx="1583607" cy="35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b="1" dirty="0">
                  <a:solidFill>
                    <a:srgbClr val="4B576D"/>
                  </a:solidFill>
                </a:rPr>
                <a:t>Admin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61D2080-8824-41BD-95A3-20595C6AC072}"/>
                </a:ext>
              </a:extLst>
            </p:cNvPr>
            <p:cNvSpPr txBox="1"/>
            <p:nvPr/>
          </p:nvSpPr>
          <p:spPr bwMode="gray">
            <a:xfrm>
              <a:off x="4184439" y="4986482"/>
              <a:ext cx="3558579" cy="70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2400" b="1" dirty="0">
                  <a:solidFill>
                    <a:schemeClr val="accent1"/>
                  </a:solidFill>
                </a:rPr>
                <a:t>BITMARCK IT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B0BB86E-8773-4B23-967F-FA1794EE8FC5}"/>
                </a:ext>
              </a:extLst>
            </p:cNvPr>
            <p:cNvSpPr/>
            <p:nvPr/>
          </p:nvSpPr>
          <p:spPr bwMode="auto">
            <a:xfrm rot="20170107">
              <a:off x="1455596" y="3977209"/>
              <a:ext cx="1477913" cy="240535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lnSpc>
                  <a:spcPct val="90000"/>
                </a:lnSpc>
                <a:spcBef>
                  <a:spcPts val="600"/>
                </a:spcBef>
              </a:pPr>
              <a:endParaRPr lang="de-DE" dirty="0">
                <a:solidFill>
                  <a:schemeClr val="tx2"/>
                </a:solidFill>
              </a:endParaRP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6DE7EB2-D2EC-4758-BC0B-74E7E6B74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8973" y="3451047"/>
              <a:ext cx="859251" cy="1174887"/>
            </a:xfrm>
            <a:prstGeom prst="rect">
              <a:avLst/>
            </a:prstGeom>
          </p:spPr>
        </p:pic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6D5E89B-0F0B-4769-B2ED-661EAED0F713}"/>
                </a:ext>
              </a:extLst>
            </p:cNvPr>
            <p:cNvSpPr/>
            <p:nvPr/>
          </p:nvSpPr>
          <p:spPr bwMode="auto">
            <a:xfrm>
              <a:off x="3672347" y="2126911"/>
              <a:ext cx="4847305" cy="18080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lnSpc>
                  <a:spcPct val="90000"/>
                </a:lnSpc>
                <a:spcBef>
                  <a:spcPts val="600"/>
                </a:spcBef>
              </a:pPr>
              <a:endParaRPr lang="de-DE" dirty="0">
                <a:solidFill>
                  <a:schemeClr val="tx2"/>
                </a:solidFill>
              </a:endParaRP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390718F-AA86-4ED5-86B2-6A21FA11A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86364" y="2174760"/>
              <a:ext cx="1337491" cy="1324063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0C267F1C-061F-45A3-8FAC-9E5BE4628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7343" y="2810608"/>
              <a:ext cx="1337491" cy="1324063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70A99145-602B-4D2D-8936-D26C1A0B7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156413" y="2810607"/>
              <a:ext cx="1337491" cy="1324063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5D05C0BD-61A9-40F3-99B2-A44602CAA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7187392" y="2177567"/>
              <a:ext cx="1337491" cy="1324063"/>
            </a:xfrm>
            <a:prstGeom prst="rect">
              <a:avLst/>
            </a:prstGeom>
          </p:spPr>
        </p:pic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B129BB6C-5AB3-4353-A1BD-78227FA22777}"/>
                </a:ext>
              </a:extLst>
            </p:cNvPr>
            <p:cNvGrpSpPr/>
            <p:nvPr/>
          </p:nvGrpSpPr>
          <p:grpSpPr>
            <a:xfrm>
              <a:off x="9616541" y="2529325"/>
              <a:ext cx="2022162" cy="1883118"/>
              <a:chOff x="1038570" y="1775739"/>
              <a:chExt cx="1026489" cy="979059"/>
            </a:xfrm>
          </p:grpSpPr>
          <p:pic>
            <p:nvPicPr>
              <p:cNvPr id="37" name="Picture 14" descr="C:\Users\skuech\AppData\Local\Microsoft\Windows\Temporary Internet Files\Content.IE5\YKL5Z6XG\120px-User_icon_2.svg[1].png">
                <a:extLst>
                  <a:ext uri="{FF2B5EF4-FFF2-40B4-BE49-F238E27FC236}">
                    <a16:creationId xmlns:a16="http://schemas.microsoft.com/office/drawing/2014/main" id="{20AC17DC-0ABB-4788-8CBA-799AB586A3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3537" y="1775739"/>
                <a:ext cx="522433" cy="522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3" descr="C:\Users\skuech\AppData\Local\Microsoft\Windows\Temporary Internet Files\Content.IE5\V3T1GLXU\128px-User.svg[1].png">
                <a:extLst>
                  <a:ext uri="{FF2B5EF4-FFF2-40B4-BE49-F238E27FC236}">
                    <a16:creationId xmlns:a16="http://schemas.microsoft.com/office/drawing/2014/main" id="{2AC47685-F21C-48A8-BA50-6CED4FE5A7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6498" y="1893771"/>
                <a:ext cx="410596" cy="4105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3" descr="C:\Users\skuech\AppData\Local\Microsoft\Windows\Temporary Internet Files\Content.IE5\V3T1GLXU\128px-User.svg[1].png">
                <a:extLst>
                  <a:ext uri="{FF2B5EF4-FFF2-40B4-BE49-F238E27FC236}">
                    <a16:creationId xmlns:a16="http://schemas.microsoft.com/office/drawing/2014/main" id="{4B7CA656-69EB-4B3D-BF48-B2985FDBCB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4463" y="2093113"/>
                <a:ext cx="410596" cy="4105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13" descr="C:\Users\skuech\AppData\Local\Microsoft\Windows\Temporary Internet Files\Content.IE5\V3T1GLXU\128px-User.svg[1].png">
                <a:extLst>
                  <a:ext uri="{FF2B5EF4-FFF2-40B4-BE49-F238E27FC236}">
                    <a16:creationId xmlns:a16="http://schemas.microsoft.com/office/drawing/2014/main" id="{D9D32893-186A-4F55-999C-35ACA18F8F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362" y="2331511"/>
                <a:ext cx="410596" cy="4105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13" descr="C:\Users\skuech\AppData\Local\Microsoft\Windows\Temporary Internet Files\Content.IE5\V3T1GLXU\128px-User.svg[1].png">
                <a:extLst>
                  <a:ext uri="{FF2B5EF4-FFF2-40B4-BE49-F238E27FC236}">
                    <a16:creationId xmlns:a16="http://schemas.microsoft.com/office/drawing/2014/main" id="{78FF9BCD-F0BF-4018-BDCA-FAF9CF23F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877" y="1920914"/>
                <a:ext cx="410596" cy="4105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3" descr="C:\Users\skuech\AppData\Local\Microsoft\Windows\Temporary Internet Files\Content.IE5\V3T1GLXU\128px-User.svg[1].png">
                <a:extLst>
                  <a:ext uri="{FF2B5EF4-FFF2-40B4-BE49-F238E27FC236}">
                    <a16:creationId xmlns:a16="http://schemas.microsoft.com/office/drawing/2014/main" id="{59C7439E-10E9-4A0D-A12D-0FFB558D6D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570" y="2189982"/>
                <a:ext cx="410596" cy="4105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3" descr="C:\Users\skuech\AppData\Local\Microsoft\Windows\Temporary Internet Files\Content.IE5\V3T1GLXU\128px-User.svg[1].png">
                <a:extLst>
                  <a:ext uri="{FF2B5EF4-FFF2-40B4-BE49-F238E27FC236}">
                    <a16:creationId xmlns:a16="http://schemas.microsoft.com/office/drawing/2014/main" id="{187F799C-26CC-46C5-9A19-4FE357F733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3868" y="2344202"/>
                <a:ext cx="410596" cy="4105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FB13A0A4-E25F-4C67-B0F8-311E94FCDF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0072" y="4262497"/>
              <a:ext cx="2323783" cy="697288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405BA5A0-C4E6-485A-A46C-2719706F3D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496" y="3608185"/>
              <a:ext cx="652190" cy="172992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F0B17853-1BBF-42CE-83C0-333537B5DF6E}"/>
                </a:ext>
              </a:extLst>
            </p:cNvPr>
            <p:cNvCxnSpPr>
              <a:cxnSpLocks/>
            </p:cNvCxnSpPr>
            <p:nvPr/>
          </p:nvCxnSpPr>
          <p:spPr>
            <a:xfrm>
              <a:off x="8587080" y="3142686"/>
              <a:ext cx="725225" cy="30836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94A61A75-90E3-4224-AC51-B027775E46F8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5959761" y="4253901"/>
              <a:ext cx="3968" cy="732581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C6AF493F-EEDC-43E8-AB24-85A0D90DA79C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flipH="1">
              <a:off x="8956846" y="4293009"/>
              <a:ext cx="519126" cy="824331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0B5362F0-6EEC-47C3-A06F-AF2230219C15}"/>
                </a:ext>
              </a:extLst>
            </p:cNvPr>
            <p:cNvSpPr txBox="1"/>
            <p:nvPr/>
          </p:nvSpPr>
          <p:spPr bwMode="gray">
            <a:xfrm>
              <a:off x="906780" y="2357751"/>
              <a:ext cx="2523860" cy="141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2800" b="1" dirty="0">
                  <a:solidFill>
                    <a:schemeClr val="accent1"/>
                  </a:solidFill>
                </a:rPr>
                <a:t>SIEM</a:t>
              </a:r>
            </a:p>
            <a:p>
              <a:pPr algn="ctr"/>
              <a:r>
                <a:rPr lang="de-DE" sz="1600" dirty="0">
                  <a:solidFill>
                    <a:schemeClr val="accent1"/>
                  </a:solidFill>
                </a:rPr>
                <a:t>Security Information +</a:t>
              </a:r>
              <a:br>
                <a:rPr lang="de-DE" sz="1600" dirty="0">
                  <a:solidFill>
                    <a:schemeClr val="accent1"/>
                  </a:solidFill>
                </a:rPr>
              </a:br>
              <a:r>
                <a:rPr lang="de-DE" sz="1600" dirty="0">
                  <a:solidFill>
                    <a:schemeClr val="accent1"/>
                  </a:solidFill>
                </a:rPr>
                <a:t>Event Management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A6488BF6-783A-484F-AEEE-658C3AB4F460}"/>
                </a:ext>
              </a:extLst>
            </p:cNvPr>
            <p:cNvSpPr txBox="1"/>
            <p:nvPr/>
          </p:nvSpPr>
          <p:spPr bwMode="gray">
            <a:xfrm>
              <a:off x="5224002" y="2040550"/>
              <a:ext cx="1508329" cy="95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3200" b="1" dirty="0">
                  <a:solidFill>
                    <a:schemeClr val="accent5"/>
                  </a:solidFill>
                </a:rPr>
                <a:t>SOC</a:t>
              </a:r>
            </a:p>
            <a:p>
              <a:pPr algn="ctr"/>
              <a:r>
                <a:rPr lang="de-DE" sz="1600" dirty="0">
                  <a:solidFill>
                    <a:schemeClr val="accent5"/>
                  </a:solidFill>
                </a:rPr>
                <a:t>Security </a:t>
              </a:r>
              <a:r>
                <a:rPr lang="de-DE" sz="1600" dirty="0" err="1">
                  <a:solidFill>
                    <a:schemeClr val="accent5"/>
                  </a:solidFill>
                </a:rPr>
                <a:t>Operations</a:t>
              </a:r>
              <a:r>
                <a:rPr lang="de-DE" sz="1600" dirty="0">
                  <a:solidFill>
                    <a:schemeClr val="accent5"/>
                  </a:solidFill>
                </a:rPr>
                <a:t> </a:t>
              </a:r>
            </a:p>
            <a:p>
              <a:pPr algn="ctr"/>
              <a:r>
                <a:rPr lang="de-DE" sz="1600" dirty="0">
                  <a:solidFill>
                    <a:schemeClr val="accent5"/>
                  </a:solidFill>
                </a:rPr>
                <a:t>Center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E7FD6D6-AE72-4F31-A66B-39F21C9A0A99}"/>
                </a:ext>
              </a:extLst>
            </p:cNvPr>
            <p:cNvSpPr txBox="1"/>
            <p:nvPr/>
          </p:nvSpPr>
          <p:spPr bwMode="gray">
            <a:xfrm>
              <a:off x="9262859" y="1498115"/>
              <a:ext cx="3129143" cy="87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2800" b="1" dirty="0">
                  <a:solidFill>
                    <a:schemeClr val="accent1"/>
                  </a:solidFill>
                </a:rPr>
                <a:t>Cyber Defence Team</a:t>
              </a:r>
            </a:p>
            <a:p>
              <a:pPr algn="ctr"/>
              <a:r>
                <a:rPr lang="de-DE" sz="1600" dirty="0">
                  <a:solidFill>
                    <a:schemeClr val="accent1"/>
                  </a:solidFill>
                </a:rPr>
                <a:t>CSIRT</a:t>
              </a:r>
              <a:br>
                <a:rPr lang="de-DE" sz="1600" dirty="0">
                  <a:solidFill>
                    <a:schemeClr val="accent1"/>
                  </a:solidFill>
                </a:rPr>
              </a:br>
              <a:r>
                <a:rPr lang="de-DE" sz="1600" dirty="0" err="1">
                  <a:solidFill>
                    <a:schemeClr val="accent1"/>
                  </a:solidFill>
                </a:rPr>
                <a:t>Cybersecurity</a:t>
              </a:r>
              <a:r>
                <a:rPr lang="de-DE" sz="1600" dirty="0">
                  <a:solidFill>
                    <a:schemeClr val="accent1"/>
                  </a:solidFill>
                </a:rPr>
                <a:t> Incident Response Team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7A7114A-09E1-48D2-8448-97434E11B3D6}"/>
                </a:ext>
              </a:extLst>
            </p:cNvPr>
            <p:cNvSpPr txBox="1"/>
            <p:nvPr/>
          </p:nvSpPr>
          <p:spPr>
            <a:xfrm>
              <a:off x="3440679" y="4748110"/>
              <a:ext cx="1026243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accent1"/>
                  </a:solidFill>
                </a:rPr>
                <a:t>Events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F271D03-081A-4627-8665-96B885BD7946}"/>
                </a:ext>
              </a:extLst>
            </p:cNvPr>
            <p:cNvSpPr txBox="1"/>
            <p:nvPr/>
          </p:nvSpPr>
          <p:spPr>
            <a:xfrm>
              <a:off x="3040496" y="3690042"/>
              <a:ext cx="910827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accent1"/>
                  </a:solidFill>
                </a:rPr>
                <a:t>Alerts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58E63469-F3A0-45A4-9E4B-3431417AA3F0}"/>
                </a:ext>
              </a:extLst>
            </p:cNvPr>
            <p:cNvSpPr txBox="1"/>
            <p:nvPr/>
          </p:nvSpPr>
          <p:spPr>
            <a:xfrm>
              <a:off x="5958589" y="4253901"/>
              <a:ext cx="1168910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accent1"/>
                  </a:solidFill>
                </a:rPr>
                <a:t>Analyse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83D62B67-BA3E-4AB8-9E4C-0EEAFFF88F95}"/>
                </a:ext>
              </a:extLst>
            </p:cNvPr>
            <p:cNvSpPr txBox="1"/>
            <p:nvPr/>
          </p:nvSpPr>
          <p:spPr>
            <a:xfrm>
              <a:off x="8811089" y="2816158"/>
              <a:ext cx="1053750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accent1"/>
                  </a:solidFill>
                </a:rPr>
                <a:t>Trigger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14635CB-D7E0-4D91-A07D-53D4F6A56D9E}"/>
                </a:ext>
              </a:extLst>
            </p:cNvPr>
            <p:cNvSpPr txBox="1"/>
            <p:nvPr/>
          </p:nvSpPr>
          <p:spPr>
            <a:xfrm>
              <a:off x="9185775" y="4559674"/>
              <a:ext cx="1723549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accent1"/>
                  </a:solidFill>
                </a:rPr>
                <a:t>Remediation</a:t>
              </a:r>
            </a:p>
          </p:txBody>
        </p:sp>
        <p:pic>
          <p:nvPicPr>
            <p:cNvPr id="36" name="Picture 11" descr="C:\Users\skuech\AppData\Local\Microsoft\Windows\Temporary Internet Files\Content.IE5\YKL5Z6XG\user_admin[1].png">
              <a:extLst>
                <a:ext uri="{FF2B5EF4-FFF2-40B4-BE49-F238E27FC236}">
                  <a16:creationId xmlns:a16="http://schemas.microsoft.com/office/drawing/2014/main" id="{676D25FA-7B8E-4090-B122-D3F4D8028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237" y="5960507"/>
              <a:ext cx="1187833" cy="1187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683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B82030E8-698F-4514-A30D-DCF5C0607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630942"/>
          </a:xfrm>
        </p:spPr>
        <p:txBody>
          <a:bodyPr/>
          <a:lstStyle/>
          <a:p>
            <a:r>
              <a:rPr lang="de-DE" dirty="0"/>
              <a:t>Events – Alerts – </a:t>
            </a:r>
            <a:r>
              <a:rPr lang="de-DE" dirty="0" err="1"/>
              <a:t>Incidents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1CCA3B-45E2-42DA-B918-D8512C98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ein SOC?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AC509B-FB8F-46D1-9440-1506AE3633A2}"/>
              </a:ext>
            </a:extLst>
          </p:cNvPr>
          <p:cNvSpPr/>
          <p:nvPr/>
        </p:nvSpPr>
        <p:spPr>
          <a:xfrm>
            <a:off x="401053" y="2133600"/>
            <a:ext cx="1132572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653126-B8BF-4508-BA4B-3EC0F5D7C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85"/>
          <a:stretch/>
        </p:blipFill>
        <p:spPr>
          <a:xfrm>
            <a:off x="550863" y="1422402"/>
            <a:ext cx="11082337" cy="36586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6153CFE-F16C-4FF5-9207-B631B3C7D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635800"/>
              </p:ext>
            </p:extLst>
          </p:nvPr>
        </p:nvGraphicFramePr>
        <p:xfrm>
          <a:off x="550862" y="1628775"/>
          <a:ext cx="11082337" cy="84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DCC130E2-06A4-418D-9FBB-F1B5E4611454}"/>
              </a:ext>
            </a:extLst>
          </p:cNvPr>
          <p:cNvSpPr txBox="1"/>
          <p:nvPr/>
        </p:nvSpPr>
        <p:spPr>
          <a:xfrm>
            <a:off x="316992" y="5675085"/>
            <a:ext cx="2956559" cy="6185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800" dirty="0">
                <a:solidFill>
                  <a:schemeClr val="accent1"/>
                </a:solidFill>
              </a:rPr>
              <a:t>Zentrales Log.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</a:rPr>
              <a:t>BITAMRCK intern</a:t>
            </a:r>
          </a:p>
        </p:txBody>
      </p:sp>
      <p:sp>
        <p:nvSpPr>
          <p:cNvPr id="8" name="Geschweifte Klammer links 7">
            <a:extLst>
              <a:ext uri="{FF2B5EF4-FFF2-40B4-BE49-F238E27FC236}">
                <a16:creationId xmlns:a16="http://schemas.microsoft.com/office/drawing/2014/main" id="{53B89926-EC79-4CA3-BA76-51589CC9F31C}"/>
              </a:ext>
            </a:extLst>
          </p:cNvPr>
          <p:cNvSpPr/>
          <p:nvPr/>
        </p:nvSpPr>
        <p:spPr>
          <a:xfrm rot="16200000">
            <a:off x="1654294" y="4302537"/>
            <a:ext cx="508000" cy="2337488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05CD937-7BD3-4901-9643-37E0F859D5D3}"/>
              </a:ext>
            </a:extLst>
          </p:cNvPr>
          <p:cNvSpPr txBox="1"/>
          <p:nvPr/>
        </p:nvSpPr>
        <p:spPr>
          <a:xfrm>
            <a:off x="3555318" y="5675086"/>
            <a:ext cx="2337487" cy="6185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200" dirty="0">
                <a:solidFill>
                  <a:schemeClr val="accent3"/>
                </a:solidFill>
              </a:rPr>
              <a:t>SIEM</a:t>
            </a:r>
          </a:p>
        </p:txBody>
      </p:sp>
      <p:sp>
        <p:nvSpPr>
          <p:cNvPr id="10" name="Geschweifte Klammer links 9">
            <a:extLst>
              <a:ext uri="{FF2B5EF4-FFF2-40B4-BE49-F238E27FC236}">
                <a16:creationId xmlns:a16="http://schemas.microsoft.com/office/drawing/2014/main" id="{7569038E-2E0C-40C7-87CE-B66963EC6035}"/>
              </a:ext>
            </a:extLst>
          </p:cNvPr>
          <p:cNvSpPr/>
          <p:nvPr/>
        </p:nvSpPr>
        <p:spPr>
          <a:xfrm rot="16200000">
            <a:off x="4470063" y="4302538"/>
            <a:ext cx="508000" cy="2337488"/>
          </a:xfrm>
          <a:prstGeom prst="leftBrac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4264B8-88B5-446D-B52D-A55EF0567872}"/>
              </a:ext>
            </a:extLst>
          </p:cNvPr>
          <p:cNvSpPr txBox="1"/>
          <p:nvPr/>
        </p:nvSpPr>
        <p:spPr>
          <a:xfrm>
            <a:off x="6371087" y="5675087"/>
            <a:ext cx="2337487" cy="6185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200" dirty="0">
                <a:solidFill>
                  <a:schemeClr val="accent3"/>
                </a:solidFill>
              </a:rPr>
              <a:t>SOC</a:t>
            </a:r>
          </a:p>
        </p:txBody>
      </p:sp>
      <p:sp>
        <p:nvSpPr>
          <p:cNvPr id="12" name="Geschweifte Klammer links 11">
            <a:extLst>
              <a:ext uri="{FF2B5EF4-FFF2-40B4-BE49-F238E27FC236}">
                <a16:creationId xmlns:a16="http://schemas.microsoft.com/office/drawing/2014/main" id="{20D3D37D-A19F-44A7-8838-D00838583628}"/>
              </a:ext>
            </a:extLst>
          </p:cNvPr>
          <p:cNvSpPr/>
          <p:nvPr/>
        </p:nvSpPr>
        <p:spPr>
          <a:xfrm rot="16200000">
            <a:off x="7285832" y="4302539"/>
            <a:ext cx="508000" cy="2337488"/>
          </a:xfrm>
          <a:prstGeom prst="leftBrac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17D68EF-20AF-48EA-AFA1-83142121F7DA}"/>
              </a:ext>
            </a:extLst>
          </p:cNvPr>
          <p:cNvSpPr txBox="1"/>
          <p:nvPr/>
        </p:nvSpPr>
        <p:spPr>
          <a:xfrm>
            <a:off x="9186856" y="5675088"/>
            <a:ext cx="2337487" cy="5750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200" dirty="0">
                <a:solidFill>
                  <a:schemeClr val="accent1"/>
                </a:solidFill>
              </a:rPr>
              <a:t>CDT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</a:rPr>
              <a:t>BITMARCK intern</a:t>
            </a:r>
            <a:endParaRPr lang="de-DE" sz="3200" dirty="0">
              <a:solidFill>
                <a:schemeClr val="accent1"/>
              </a:solidFill>
            </a:endParaRPr>
          </a:p>
        </p:txBody>
      </p:sp>
      <p:sp>
        <p:nvSpPr>
          <p:cNvPr id="14" name="Geschweifte Klammer links 13">
            <a:extLst>
              <a:ext uri="{FF2B5EF4-FFF2-40B4-BE49-F238E27FC236}">
                <a16:creationId xmlns:a16="http://schemas.microsoft.com/office/drawing/2014/main" id="{000FA23E-FCB9-487D-99BC-F5A2992C6F98}"/>
              </a:ext>
            </a:extLst>
          </p:cNvPr>
          <p:cNvSpPr/>
          <p:nvPr/>
        </p:nvSpPr>
        <p:spPr>
          <a:xfrm rot="16200000">
            <a:off x="10101601" y="4302540"/>
            <a:ext cx="508000" cy="2337488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A5006379-5B5D-4C14-93D4-2EAA75604D17}"/>
              </a:ext>
            </a:extLst>
          </p:cNvPr>
          <p:cNvSpPr/>
          <p:nvPr/>
        </p:nvSpPr>
        <p:spPr>
          <a:xfrm>
            <a:off x="3381829" y="1558575"/>
            <a:ext cx="5515428" cy="4735078"/>
          </a:xfrm>
          <a:prstGeom prst="roundRect">
            <a:avLst>
              <a:gd name="adj" fmla="val 7444"/>
            </a:avLst>
          </a:prstGeom>
          <a:noFill/>
          <a:ln w="762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38163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DA9DD-9805-491C-B08A-597B8729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mSOC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8F9AC0-8AB8-47A2-991B-0825A1ADD8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00139" y="423475"/>
            <a:ext cx="7322831" cy="60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61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FD41DC9-E415-447D-9A63-5EE413EE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mSOC Einführung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8B78B10-E17F-418B-8E63-117D3C8715D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163730" y="1436042"/>
            <a:ext cx="3862952" cy="5436395"/>
            <a:chOff x="4796653" y="1398974"/>
            <a:chExt cx="3203342" cy="4508114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493FB17-4402-4991-B23F-0C1EEE865F4F}"/>
                </a:ext>
              </a:extLst>
            </p:cNvPr>
            <p:cNvSpPr>
              <a:spLocks/>
            </p:cNvSpPr>
            <p:nvPr/>
          </p:nvSpPr>
          <p:spPr bwMode="gray">
            <a:xfrm>
              <a:off x="5760652" y="1974850"/>
              <a:ext cx="1531938" cy="581025"/>
            </a:xfrm>
            <a:custGeom>
              <a:avLst/>
              <a:gdLst>
                <a:gd name="T0" fmla="*/ 646 w 965"/>
                <a:gd name="T1" fmla="*/ 366 h 366"/>
                <a:gd name="T2" fmla="*/ 646 w 965"/>
                <a:gd name="T3" fmla="*/ 366 h 366"/>
                <a:gd name="T4" fmla="*/ 965 w 965"/>
                <a:gd name="T5" fmla="*/ 274 h 366"/>
                <a:gd name="T6" fmla="*/ 292 w 965"/>
                <a:gd name="T7" fmla="*/ 108 h 366"/>
                <a:gd name="T8" fmla="*/ 292 w 965"/>
                <a:gd name="T9" fmla="*/ 108 h 366"/>
                <a:gd name="T10" fmla="*/ 286 w 965"/>
                <a:gd name="T11" fmla="*/ 106 h 366"/>
                <a:gd name="T12" fmla="*/ 285 w 965"/>
                <a:gd name="T13" fmla="*/ 106 h 366"/>
                <a:gd name="T14" fmla="*/ 285 w 965"/>
                <a:gd name="T15" fmla="*/ 106 h 366"/>
                <a:gd name="T16" fmla="*/ 282 w 965"/>
                <a:gd name="T17" fmla="*/ 105 h 366"/>
                <a:gd name="T18" fmla="*/ 515 w 965"/>
                <a:gd name="T19" fmla="*/ 42 h 366"/>
                <a:gd name="T20" fmla="*/ 514 w 965"/>
                <a:gd name="T21" fmla="*/ 0 h 366"/>
                <a:gd name="T22" fmla="*/ 0 w 965"/>
                <a:gd name="T23" fmla="*/ 105 h 366"/>
                <a:gd name="T24" fmla="*/ 284 w 965"/>
                <a:gd name="T25" fmla="*/ 179 h 366"/>
                <a:gd name="T26" fmla="*/ 285 w 965"/>
                <a:gd name="T27" fmla="*/ 179 h 366"/>
                <a:gd name="T28" fmla="*/ 649 w 965"/>
                <a:gd name="T29" fmla="*/ 274 h 366"/>
                <a:gd name="T30" fmla="*/ 649 w 965"/>
                <a:gd name="T31" fmla="*/ 366 h 366"/>
                <a:gd name="T32" fmla="*/ 646 w 965"/>
                <a:gd name="T33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5" h="366">
                  <a:moveTo>
                    <a:pt x="646" y="366"/>
                  </a:moveTo>
                  <a:lnTo>
                    <a:pt x="646" y="366"/>
                  </a:lnTo>
                  <a:lnTo>
                    <a:pt x="965" y="274"/>
                  </a:lnTo>
                  <a:lnTo>
                    <a:pt x="292" y="108"/>
                  </a:lnTo>
                  <a:lnTo>
                    <a:pt x="292" y="108"/>
                  </a:lnTo>
                  <a:lnTo>
                    <a:pt x="286" y="106"/>
                  </a:lnTo>
                  <a:lnTo>
                    <a:pt x="285" y="106"/>
                  </a:lnTo>
                  <a:lnTo>
                    <a:pt x="285" y="106"/>
                  </a:lnTo>
                  <a:lnTo>
                    <a:pt x="282" y="105"/>
                  </a:lnTo>
                  <a:lnTo>
                    <a:pt x="515" y="42"/>
                  </a:lnTo>
                  <a:lnTo>
                    <a:pt x="514" y="0"/>
                  </a:lnTo>
                  <a:lnTo>
                    <a:pt x="0" y="105"/>
                  </a:lnTo>
                  <a:lnTo>
                    <a:pt x="284" y="179"/>
                  </a:lnTo>
                  <a:lnTo>
                    <a:pt x="285" y="179"/>
                  </a:lnTo>
                  <a:lnTo>
                    <a:pt x="649" y="274"/>
                  </a:lnTo>
                  <a:lnTo>
                    <a:pt x="649" y="366"/>
                  </a:lnTo>
                  <a:lnTo>
                    <a:pt x="646" y="366"/>
                  </a:lnTo>
                  <a:close/>
                </a:path>
              </a:pathLst>
            </a:custGeom>
            <a:solidFill>
              <a:srgbClr val="232D8D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EB8DE2D-03D5-4056-B10C-4157E1490319}"/>
                </a:ext>
              </a:extLst>
            </p:cNvPr>
            <p:cNvSpPr>
              <a:spLocks/>
            </p:cNvSpPr>
            <p:nvPr/>
          </p:nvSpPr>
          <p:spPr bwMode="gray">
            <a:xfrm>
              <a:off x="5545138" y="2409825"/>
              <a:ext cx="1247775" cy="536575"/>
            </a:xfrm>
            <a:custGeom>
              <a:avLst/>
              <a:gdLst>
                <a:gd name="T0" fmla="*/ 783 w 786"/>
                <a:gd name="T1" fmla="*/ 92 h 338"/>
                <a:gd name="T2" fmla="*/ 783 w 786"/>
                <a:gd name="T3" fmla="*/ 92 h 338"/>
                <a:gd name="T4" fmla="*/ 783 w 786"/>
                <a:gd name="T5" fmla="*/ 92 h 338"/>
                <a:gd name="T6" fmla="*/ 786 w 786"/>
                <a:gd name="T7" fmla="*/ 92 h 338"/>
                <a:gd name="T8" fmla="*/ 786 w 786"/>
                <a:gd name="T9" fmla="*/ 0 h 338"/>
                <a:gd name="T10" fmla="*/ 783 w 786"/>
                <a:gd name="T11" fmla="*/ 1 h 338"/>
                <a:gd name="T12" fmla="*/ 783 w 786"/>
                <a:gd name="T13" fmla="*/ 1 h 338"/>
                <a:gd name="T14" fmla="*/ 778 w 786"/>
                <a:gd name="T15" fmla="*/ 1 h 338"/>
                <a:gd name="T16" fmla="*/ 776 w 786"/>
                <a:gd name="T17" fmla="*/ 3 h 338"/>
                <a:gd name="T18" fmla="*/ 776 w 786"/>
                <a:gd name="T19" fmla="*/ 3 h 338"/>
                <a:gd name="T20" fmla="*/ 0 w 786"/>
                <a:gd name="T21" fmla="*/ 216 h 338"/>
                <a:gd name="T22" fmla="*/ 361 w 786"/>
                <a:gd name="T23" fmla="*/ 338 h 338"/>
                <a:gd name="T24" fmla="*/ 361 w 786"/>
                <a:gd name="T25" fmla="*/ 216 h 338"/>
                <a:gd name="T26" fmla="*/ 783 w 786"/>
                <a:gd name="T27" fmla="*/ 9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6" h="338">
                  <a:moveTo>
                    <a:pt x="783" y="92"/>
                  </a:moveTo>
                  <a:lnTo>
                    <a:pt x="783" y="92"/>
                  </a:lnTo>
                  <a:lnTo>
                    <a:pt x="783" y="92"/>
                  </a:lnTo>
                  <a:lnTo>
                    <a:pt x="786" y="92"/>
                  </a:lnTo>
                  <a:lnTo>
                    <a:pt x="786" y="0"/>
                  </a:lnTo>
                  <a:lnTo>
                    <a:pt x="783" y="1"/>
                  </a:lnTo>
                  <a:lnTo>
                    <a:pt x="783" y="1"/>
                  </a:lnTo>
                  <a:lnTo>
                    <a:pt x="778" y="1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0" y="216"/>
                  </a:lnTo>
                  <a:lnTo>
                    <a:pt x="361" y="338"/>
                  </a:lnTo>
                  <a:lnTo>
                    <a:pt x="361" y="216"/>
                  </a:lnTo>
                  <a:lnTo>
                    <a:pt x="783" y="92"/>
                  </a:lnTo>
                  <a:close/>
                </a:path>
              </a:pathLst>
            </a:custGeom>
            <a:solidFill>
              <a:srgbClr val="232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E474F01-59C8-4214-8512-D653E6413A3B}"/>
                </a:ext>
              </a:extLst>
            </p:cNvPr>
            <p:cNvSpPr>
              <a:spLocks/>
            </p:cNvSpPr>
            <p:nvPr/>
          </p:nvSpPr>
          <p:spPr bwMode="gray">
            <a:xfrm>
              <a:off x="5956301" y="2752725"/>
              <a:ext cx="1582738" cy="1074738"/>
            </a:xfrm>
            <a:custGeom>
              <a:avLst/>
              <a:gdLst>
                <a:gd name="T0" fmla="*/ 0 w 997"/>
                <a:gd name="T1" fmla="*/ 677 h 677"/>
                <a:gd name="T2" fmla="*/ 997 w 997"/>
                <a:gd name="T3" fmla="*/ 284 h 677"/>
                <a:gd name="T4" fmla="*/ 115 w 997"/>
                <a:gd name="T5" fmla="*/ 4 h 677"/>
                <a:gd name="T6" fmla="*/ 115 w 997"/>
                <a:gd name="T7" fmla="*/ 4 h 677"/>
                <a:gd name="T8" fmla="*/ 102 w 997"/>
                <a:gd name="T9" fmla="*/ 0 h 677"/>
                <a:gd name="T10" fmla="*/ 102 w 997"/>
                <a:gd name="T11" fmla="*/ 122 h 677"/>
                <a:gd name="T12" fmla="*/ 102 w 997"/>
                <a:gd name="T13" fmla="*/ 122 h 677"/>
                <a:gd name="T14" fmla="*/ 120 w 997"/>
                <a:gd name="T15" fmla="*/ 127 h 677"/>
                <a:gd name="T16" fmla="*/ 120 w 997"/>
                <a:gd name="T17" fmla="*/ 127 h 677"/>
                <a:gd name="T18" fmla="*/ 576 w 997"/>
                <a:gd name="T19" fmla="*/ 284 h 677"/>
                <a:gd name="T20" fmla="*/ 576 w 997"/>
                <a:gd name="T21" fmla="*/ 448 h 677"/>
                <a:gd name="T22" fmla="*/ 0 w 997"/>
                <a:gd name="T23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7" h="677">
                  <a:moveTo>
                    <a:pt x="0" y="677"/>
                  </a:moveTo>
                  <a:lnTo>
                    <a:pt x="997" y="284"/>
                  </a:lnTo>
                  <a:lnTo>
                    <a:pt x="115" y="4"/>
                  </a:lnTo>
                  <a:lnTo>
                    <a:pt x="115" y="4"/>
                  </a:lnTo>
                  <a:lnTo>
                    <a:pt x="102" y="0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20" y="127"/>
                  </a:lnTo>
                  <a:lnTo>
                    <a:pt x="120" y="127"/>
                  </a:lnTo>
                  <a:lnTo>
                    <a:pt x="576" y="284"/>
                  </a:lnTo>
                  <a:lnTo>
                    <a:pt x="576" y="448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A61F7D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ADC347D-81B2-47CB-A063-E54DAFDFB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4796653" y="1398974"/>
              <a:ext cx="2027238" cy="644525"/>
            </a:xfrm>
            <a:custGeom>
              <a:avLst/>
              <a:gdLst>
                <a:gd name="T0" fmla="*/ 1121 w 1277"/>
                <a:gd name="T1" fmla="*/ 406 h 406"/>
                <a:gd name="T2" fmla="*/ 1121 w 1277"/>
                <a:gd name="T3" fmla="*/ 406 h 406"/>
                <a:gd name="T4" fmla="*/ 1277 w 1277"/>
                <a:gd name="T5" fmla="*/ 364 h 406"/>
                <a:gd name="T6" fmla="*/ 66 w 1277"/>
                <a:gd name="T7" fmla="*/ 0 h 406"/>
                <a:gd name="T8" fmla="*/ 0 w 1277"/>
                <a:gd name="T9" fmla="*/ 0 h 406"/>
                <a:gd name="T10" fmla="*/ 1120 w 1277"/>
                <a:gd name="T11" fmla="*/ 364 h 406"/>
                <a:gd name="T12" fmla="*/ 1121 w 1277"/>
                <a:gd name="T13" fmla="*/ 406 h 406"/>
                <a:gd name="T14" fmla="*/ 1121 w 1277"/>
                <a:gd name="T15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7" h="406">
                  <a:moveTo>
                    <a:pt x="1121" y="406"/>
                  </a:moveTo>
                  <a:lnTo>
                    <a:pt x="1121" y="406"/>
                  </a:lnTo>
                  <a:lnTo>
                    <a:pt x="1277" y="3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1120" y="364"/>
                  </a:lnTo>
                  <a:lnTo>
                    <a:pt x="1121" y="406"/>
                  </a:lnTo>
                  <a:lnTo>
                    <a:pt x="1121" y="406"/>
                  </a:lnTo>
                  <a:close/>
                </a:path>
              </a:pathLst>
            </a:custGeom>
            <a:gradFill>
              <a:gsLst>
                <a:gs pos="94000">
                  <a:sysClr val="window" lastClr="FFFFFF">
                    <a:lumMod val="65000"/>
                  </a:sysClr>
                </a:gs>
                <a:gs pos="35000">
                  <a:sysClr val="window" lastClr="FFFFFF">
                    <a:alpha val="0"/>
                  </a:sys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400E355-E699-4AA2-811E-08ADF5FDD19A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2551" y="3203575"/>
              <a:ext cx="1708150" cy="1016000"/>
            </a:xfrm>
            <a:custGeom>
              <a:avLst/>
              <a:gdLst>
                <a:gd name="T0" fmla="*/ 1076 w 1076"/>
                <a:gd name="T1" fmla="*/ 164 h 640"/>
                <a:gd name="T2" fmla="*/ 1076 w 1076"/>
                <a:gd name="T3" fmla="*/ 0 h 640"/>
                <a:gd name="T4" fmla="*/ 0 w 1076"/>
                <a:gd name="T5" fmla="*/ 393 h 640"/>
                <a:gd name="T6" fmla="*/ 500 w 1076"/>
                <a:gd name="T7" fmla="*/ 640 h 640"/>
                <a:gd name="T8" fmla="*/ 500 w 1076"/>
                <a:gd name="T9" fmla="*/ 393 h 640"/>
                <a:gd name="T10" fmla="*/ 1076 w 1076"/>
                <a:gd name="T11" fmla="*/ 16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6" h="640">
                  <a:moveTo>
                    <a:pt x="1076" y="164"/>
                  </a:moveTo>
                  <a:lnTo>
                    <a:pt x="1076" y="0"/>
                  </a:lnTo>
                  <a:lnTo>
                    <a:pt x="0" y="393"/>
                  </a:lnTo>
                  <a:lnTo>
                    <a:pt x="500" y="640"/>
                  </a:lnTo>
                  <a:lnTo>
                    <a:pt x="500" y="393"/>
                  </a:lnTo>
                  <a:lnTo>
                    <a:pt x="1076" y="164"/>
                  </a:lnTo>
                  <a:close/>
                </a:path>
              </a:pathLst>
            </a:custGeom>
            <a:solidFill>
              <a:srgbClr val="A61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4705E99F-7C59-4D8C-AF2B-11D648BD50DA}"/>
                </a:ext>
              </a:extLst>
            </p:cNvPr>
            <p:cNvSpPr>
              <a:spLocks/>
            </p:cNvSpPr>
            <p:nvPr/>
          </p:nvSpPr>
          <p:spPr bwMode="gray">
            <a:xfrm>
              <a:off x="5945770" y="3827463"/>
              <a:ext cx="2054225" cy="2079625"/>
            </a:xfrm>
            <a:custGeom>
              <a:avLst/>
              <a:gdLst>
                <a:gd name="T0" fmla="*/ 24 w 1294"/>
                <a:gd name="T1" fmla="*/ 11 h 1310"/>
                <a:gd name="T2" fmla="*/ 24 w 1294"/>
                <a:gd name="T3" fmla="*/ 11 h 1310"/>
                <a:gd name="T4" fmla="*/ 24 w 1294"/>
                <a:gd name="T5" fmla="*/ 11 h 1310"/>
                <a:gd name="T6" fmla="*/ 0 w 1294"/>
                <a:gd name="T7" fmla="*/ 0 h 1310"/>
                <a:gd name="T8" fmla="*/ 0 w 1294"/>
                <a:gd name="T9" fmla="*/ 247 h 1310"/>
                <a:gd name="T10" fmla="*/ 0 w 1294"/>
                <a:gd name="T11" fmla="*/ 247 h 1310"/>
                <a:gd name="T12" fmla="*/ 31 w 1294"/>
                <a:gd name="T13" fmla="*/ 263 h 1310"/>
                <a:gd name="T14" fmla="*/ 31 w 1294"/>
                <a:gd name="T15" fmla="*/ 263 h 1310"/>
                <a:gd name="T16" fmla="*/ 676 w 1294"/>
                <a:gd name="T17" fmla="*/ 580 h 1310"/>
                <a:gd name="T18" fmla="*/ 676 w 1294"/>
                <a:gd name="T19" fmla="*/ 962 h 1310"/>
                <a:gd name="T20" fmla="*/ 110 w 1294"/>
                <a:gd name="T21" fmla="*/ 1310 h 1310"/>
                <a:gd name="T22" fmla="*/ 1294 w 1294"/>
                <a:gd name="T23" fmla="*/ 580 h 1310"/>
                <a:gd name="T24" fmla="*/ 24 w 1294"/>
                <a:gd name="T25" fmla="*/ 11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4" h="1310">
                  <a:moveTo>
                    <a:pt x="24" y="11"/>
                  </a:moveTo>
                  <a:lnTo>
                    <a:pt x="24" y="11"/>
                  </a:lnTo>
                  <a:lnTo>
                    <a:pt x="24" y="11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31" y="263"/>
                  </a:lnTo>
                  <a:lnTo>
                    <a:pt x="31" y="263"/>
                  </a:lnTo>
                  <a:lnTo>
                    <a:pt x="676" y="580"/>
                  </a:lnTo>
                  <a:lnTo>
                    <a:pt x="676" y="962"/>
                  </a:lnTo>
                  <a:lnTo>
                    <a:pt x="110" y="1310"/>
                  </a:lnTo>
                  <a:lnTo>
                    <a:pt x="1294" y="580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232D8D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88AD1A0-A10C-4A8B-8270-87CD4E1B59AB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1901" y="4737681"/>
              <a:ext cx="1987550" cy="1158875"/>
            </a:xfrm>
            <a:custGeom>
              <a:avLst/>
              <a:gdLst>
                <a:gd name="T0" fmla="*/ 1252 w 1252"/>
                <a:gd name="T1" fmla="*/ 0 h 730"/>
                <a:gd name="T2" fmla="*/ 0 w 1252"/>
                <a:gd name="T3" fmla="*/ 730 h 730"/>
                <a:gd name="T4" fmla="*/ 686 w 1252"/>
                <a:gd name="T5" fmla="*/ 730 h 730"/>
                <a:gd name="T6" fmla="*/ 1252 w 1252"/>
                <a:gd name="T7" fmla="*/ 382 h 730"/>
                <a:gd name="T8" fmla="*/ 1252 w 1252"/>
                <a:gd name="T9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2" h="730">
                  <a:moveTo>
                    <a:pt x="1252" y="0"/>
                  </a:moveTo>
                  <a:lnTo>
                    <a:pt x="0" y="730"/>
                  </a:lnTo>
                  <a:lnTo>
                    <a:pt x="686" y="730"/>
                  </a:lnTo>
                  <a:lnTo>
                    <a:pt x="1252" y="382"/>
                  </a:lnTo>
                  <a:lnTo>
                    <a:pt x="1252" y="0"/>
                  </a:lnTo>
                  <a:close/>
                </a:path>
              </a:pathLst>
            </a:custGeom>
            <a:solidFill>
              <a:srgbClr val="232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C9996D0-43AE-4EC5-A747-40D9478988B2}"/>
              </a:ext>
            </a:extLst>
          </p:cNvPr>
          <p:cNvGrpSpPr/>
          <p:nvPr/>
        </p:nvGrpSpPr>
        <p:grpSpPr bwMode="gray">
          <a:xfrm>
            <a:off x="541338" y="2124087"/>
            <a:ext cx="5090288" cy="1016881"/>
            <a:chOff x="541338" y="2124087"/>
            <a:chExt cx="5090288" cy="1016881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9D73F493-2034-41D9-B81C-C3F80F8EFC6D}"/>
                </a:ext>
              </a:extLst>
            </p:cNvPr>
            <p:cNvGrpSpPr/>
            <p:nvPr/>
          </p:nvGrpSpPr>
          <p:grpSpPr bwMode="gray">
            <a:xfrm>
              <a:off x="541338" y="2124087"/>
              <a:ext cx="5090288" cy="1016881"/>
              <a:chOff x="-175548" y="3476380"/>
              <a:chExt cx="5090288" cy="1016881"/>
            </a:xfrm>
          </p:grpSpPr>
          <p:sp>
            <p:nvSpPr>
              <p:cNvPr id="27" name="Freihandform 58">
                <a:extLst>
                  <a:ext uri="{FF2B5EF4-FFF2-40B4-BE49-F238E27FC236}">
                    <a16:creationId xmlns:a16="http://schemas.microsoft.com/office/drawing/2014/main" id="{7F4C4752-D324-4BDD-AFBE-BC447C5020C3}"/>
                  </a:ext>
                </a:extLst>
              </p:cNvPr>
              <p:cNvSpPr/>
              <p:nvPr/>
            </p:nvSpPr>
            <p:spPr bwMode="gray">
              <a:xfrm>
                <a:off x="-175548" y="3825044"/>
                <a:ext cx="5014967" cy="436405"/>
              </a:xfrm>
              <a:custGeom>
                <a:avLst/>
                <a:gdLst>
                  <a:gd name="connsiteX0" fmla="*/ 4278702 w 4278702"/>
                  <a:gd name="connsiteY0" fmla="*/ 655607 h 655607"/>
                  <a:gd name="connsiteX1" fmla="*/ 3907766 w 4278702"/>
                  <a:gd name="connsiteY1" fmla="*/ 0 h 655607"/>
                  <a:gd name="connsiteX2" fmla="*/ 0 w 4278702"/>
                  <a:gd name="connsiteY2" fmla="*/ 0 h 655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8702" h="655607">
                    <a:moveTo>
                      <a:pt x="4278702" y="655607"/>
                    </a:moveTo>
                    <a:lnTo>
                      <a:pt x="390776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headEnd type="oval" w="sm" len="sm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Textplatzhalter 9">
                <a:extLst>
                  <a:ext uri="{FF2B5EF4-FFF2-40B4-BE49-F238E27FC236}">
                    <a16:creationId xmlns:a16="http://schemas.microsoft.com/office/drawing/2014/main" id="{3F932477-01DE-4AFF-A8C3-1FE93176AD43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175548" y="3476380"/>
                <a:ext cx="3565552" cy="348664"/>
              </a:xfrm>
              <a:prstGeom prst="rect">
                <a:avLst/>
              </a:prstGeom>
            </p:spPr>
            <p:txBody>
              <a:bodyPr lIns="0" tIns="0" rIns="0" bIns="36000" anchor="b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34988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1688" indent="-2667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276225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6200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A61F7D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2D8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Integration &amp; Tuning</a:t>
                </a:r>
                <a:endPara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32D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Textplatzhalter 9">
                <a:extLst>
                  <a:ext uri="{FF2B5EF4-FFF2-40B4-BE49-F238E27FC236}">
                    <a16:creationId xmlns:a16="http://schemas.microsoft.com/office/drawing/2014/main" id="{C0141AE7-65DE-4120-BFCF-FD82719DF646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175548" y="3825044"/>
                <a:ext cx="3565552" cy="668217"/>
              </a:xfrm>
              <a:prstGeom prst="rect">
                <a:avLst/>
              </a:prstGeom>
            </p:spPr>
            <p:txBody>
              <a:bodyPr lIns="0" tIns="72000" rIns="0" bIns="0" anchor="t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34988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1688" indent="-2667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276225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6200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buClr>
                    <a:srgbClr val="A61F7D"/>
                  </a:buClr>
                  <a:defRPr/>
                </a:pPr>
                <a:r>
                  <a:rPr lang="de-DE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Logsources</a:t>
                </a:r>
                <a:r>
                  <a:rPr lang="de-DE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integrieren, Silent Tuning,</a:t>
                </a:r>
                <a:br>
                  <a:rPr lang="de-DE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</a:br>
                <a:r>
                  <a:rPr lang="de-DE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Active Tuning</a:t>
                </a: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40D4EA3-0BEC-4F74-B244-3FB82F4FBF8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flipH="1">
                <a:off x="4782100" y="4213808"/>
                <a:ext cx="132640" cy="13264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32D8D"/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860375CF-D45A-44AA-A169-2C52FDB12DD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82938" y="2240436"/>
              <a:ext cx="480792" cy="48079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32D8D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32D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506320A-F8F8-4EDB-BE3D-3D3BB98AD809}"/>
              </a:ext>
            </a:extLst>
          </p:cNvPr>
          <p:cNvGrpSpPr/>
          <p:nvPr/>
        </p:nvGrpSpPr>
        <p:grpSpPr bwMode="gray">
          <a:xfrm>
            <a:off x="540000" y="3476380"/>
            <a:ext cx="4374740" cy="1016881"/>
            <a:chOff x="540000" y="3476380"/>
            <a:chExt cx="4374740" cy="1016881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8BA04AB6-DBB0-4F33-9737-3E19F00405AB}"/>
                </a:ext>
              </a:extLst>
            </p:cNvPr>
            <p:cNvGrpSpPr/>
            <p:nvPr/>
          </p:nvGrpSpPr>
          <p:grpSpPr bwMode="gray">
            <a:xfrm>
              <a:off x="540000" y="3476380"/>
              <a:ext cx="4374740" cy="1016881"/>
              <a:chOff x="540000" y="3476380"/>
              <a:chExt cx="4374740" cy="1016881"/>
            </a:xfrm>
          </p:grpSpPr>
          <p:sp>
            <p:nvSpPr>
              <p:cNvPr id="35" name="Freihandform 43">
                <a:extLst>
                  <a:ext uri="{FF2B5EF4-FFF2-40B4-BE49-F238E27FC236}">
                    <a16:creationId xmlns:a16="http://schemas.microsoft.com/office/drawing/2014/main" id="{25FA583A-4329-4BA8-BFFE-CED746619F29}"/>
                  </a:ext>
                </a:extLst>
              </p:cNvPr>
              <p:cNvSpPr/>
              <p:nvPr/>
            </p:nvSpPr>
            <p:spPr bwMode="gray">
              <a:xfrm>
                <a:off x="541338" y="3825044"/>
                <a:ext cx="4298081" cy="436405"/>
              </a:xfrm>
              <a:custGeom>
                <a:avLst/>
                <a:gdLst>
                  <a:gd name="connsiteX0" fmla="*/ 4278702 w 4278702"/>
                  <a:gd name="connsiteY0" fmla="*/ 655607 h 655607"/>
                  <a:gd name="connsiteX1" fmla="*/ 3907766 w 4278702"/>
                  <a:gd name="connsiteY1" fmla="*/ 0 h 655607"/>
                  <a:gd name="connsiteX2" fmla="*/ 0 w 4278702"/>
                  <a:gd name="connsiteY2" fmla="*/ 0 h 655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8702" h="655607">
                    <a:moveTo>
                      <a:pt x="4278702" y="655607"/>
                    </a:moveTo>
                    <a:lnTo>
                      <a:pt x="390776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headEnd type="oval" w="sm" len="sm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Textplatzhalter 9">
                <a:extLst>
                  <a:ext uri="{FF2B5EF4-FFF2-40B4-BE49-F238E27FC236}">
                    <a16:creationId xmlns:a16="http://schemas.microsoft.com/office/drawing/2014/main" id="{41D9AFA6-3BBF-44A7-BB02-FA33E0066A74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40000" y="3476380"/>
                <a:ext cx="2850004" cy="348664"/>
              </a:xfrm>
              <a:prstGeom prst="rect">
                <a:avLst/>
              </a:prstGeom>
            </p:spPr>
            <p:txBody>
              <a:bodyPr lIns="0" tIns="0" rIns="0" bIns="36000" anchor="b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34988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1688" indent="-2667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276225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6200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A61F7D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1F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Fachliche Use Cases</a:t>
                </a:r>
                <a:endPara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A61F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Textplatzhalter 9">
                <a:extLst>
                  <a:ext uri="{FF2B5EF4-FFF2-40B4-BE49-F238E27FC236}">
                    <a16:creationId xmlns:a16="http://schemas.microsoft.com/office/drawing/2014/main" id="{FA82902C-D853-4B0D-AB57-16BE26120CF1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40000" y="3825044"/>
                <a:ext cx="2850004" cy="668217"/>
              </a:xfrm>
              <a:prstGeom prst="rect">
                <a:avLst/>
              </a:prstGeom>
            </p:spPr>
            <p:txBody>
              <a:bodyPr lIns="0" tIns="72000" rIns="0" bIns="0" anchor="t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34988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1688" indent="-2667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276225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6200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buClr>
                    <a:srgbClr val="A61F7D"/>
                  </a:buClr>
                  <a:defRPr/>
                </a:pPr>
                <a:r>
                  <a:rPr lang="de-DE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Fachliche Use Cases definieren</a:t>
                </a:r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70EB00D8-8DA0-413F-B611-366D5CFEBCD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flipH="1">
                <a:off x="4782100" y="4213808"/>
                <a:ext cx="132640" cy="13264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A61F7D"/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C8F5A9E6-0328-47FA-93A6-9E66D8023D5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82938" y="3590147"/>
              <a:ext cx="480792" cy="48079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61F7D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A61F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6F65B6FA-8F97-421D-A9BC-346303657415}"/>
              </a:ext>
            </a:extLst>
          </p:cNvPr>
          <p:cNvGrpSpPr/>
          <p:nvPr/>
        </p:nvGrpSpPr>
        <p:grpSpPr bwMode="gray">
          <a:xfrm>
            <a:off x="6869038" y="2631194"/>
            <a:ext cx="4778450" cy="1016881"/>
            <a:chOff x="6869038" y="2631194"/>
            <a:chExt cx="4778450" cy="1016881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0B2C91D-055C-46DA-85DF-BB37AB5DF506}"/>
                </a:ext>
              </a:extLst>
            </p:cNvPr>
            <p:cNvGrpSpPr/>
            <p:nvPr/>
          </p:nvGrpSpPr>
          <p:grpSpPr bwMode="gray">
            <a:xfrm flipH="1">
              <a:off x="6869038" y="2631194"/>
              <a:ext cx="4778450" cy="1016881"/>
              <a:chOff x="136290" y="3476380"/>
              <a:chExt cx="4778450" cy="1016881"/>
            </a:xfrm>
          </p:grpSpPr>
          <p:sp>
            <p:nvSpPr>
              <p:cNvPr id="48" name="Freihandform 53">
                <a:extLst>
                  <a:ext uri="{FF2B5EF4-FFF2-40B4-BE49-F238E27FC236}">
                    <a16:creationId xmlns:a16="http://schemas.microsoft.com/office/drawing/2014/main" id="{B28104AE-4873-4060-BF29-3C8A15D6BEF2}"/>
                  </a:ext>
                </a:extLst>
              </p:cNvPr>
              <p:cNvSpPr/>
              <p:nvPr/>
            </p:nvSpPr>
            <p:spPr bwMode="gray">
              <a:xfrm>
                <a:off x="136290" y="3825044"/>
                <a:ext cx="4703130" cy="436405"/>
              </a:xfrm>
              <a:custGeom>
                <a:avLst/>
                <a:gdLst>
                  <a:gd name="connsiteX0" fmla="*/ 4278702 w 4278702"/>
                  <a:gd name="connsiteY0" fmla="*/ 655607 h 655607"/>
                  <a:gd name="connsiteX1" fmla="*/ 3907766 w 4278702"/>
                  <a:gd name="connsiteY1" fmla="*/ 0 h 655607"/>
                  <a:gd name="connsiteX2" fmla="*/ 0 w 4278702"/>
                  <a:gd name="connsiteY2" fmla="*/ 0 h 655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8702" h="655607">
                    <a:moveTo>
                      <a:pt x="4278702" y="655607"/>
                    </a:moveTo>
                    <a:lnTo>
                      <a:pt x="390776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headEnd type="oval" w="sm" len="sm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Textplatzhalter 9">
                <a:extLst>
                  <a:ext uri="{FF2B5EF4-FFF2-40B4-BE49-F238E27FC236}">
                    <a16:creationId xmlns:a16="http://schemas.microsoft.com/office/drawing/2014/main" id="{F0D0E0E2-68C4-463F-B4D8-866FCC17DB67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36290" y="3476380"/>
                <a:ext cx="3253714" cy="348664"/>
              </a:xfrm>
              <a:prstGeom prst="rect">
                <a:avLst/>
              </a:prstGeom>
            </p:spPr>
            <p:txBody>
              <a:bodyPr lIns="0" tIns="0" rIns="0" bIns="36000" anchor="b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34988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1688" indent="-2667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276225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6200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A61F7D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1F7D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Service &amp; Infrastruktur</a:t>
                </a:r>
                <a:endPara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A61F7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Textplatzhalter 9">
                <a:extLst>
                  <a:ext uri="{FF2B5EF4-FFF2-40B4-BE49-F238E27FC236}">
                    <a16:creationId xmlns:a16="http://schemas.microsoft.com/office/drawing/2014/main" id="{F0F17941-96F8-40C7-8D88-3AB0A66EDE4B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36290" y="3825044"/>
                <a:ext cx="3253714" cy="668217"/>
              </a:xfrm>
              <a:prstGeom prst="rect">
                <a:avLst/>
              </a:prstGeom>
            </p:spPr>
            <p:txBody>
              <a:bodyPr lIns="0" tIns="72000" rIns="0" bIns="0" anchor="t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34988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1688" indent="-2667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276225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6200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>
                  <a:buClr>
                    <a:srgbClr val="A61F7D"/>
                  </a:buClr>
                  <a:defRPr/>
                </a:pPr>
                <a:r>
                  <a:rPr lang="de-DE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Managed Service aufsetzen und Infrastruktur (Systeme, Hard-/Software),  VPN, Netzwerk</a:t>
                </a:r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1046D63D-05AE-4E06-82AC-A564DCECB06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flipH="1">
                <a:off x="4782100" y="4213808"/>
                <a:ext cx="132640" cy="13264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A61F7D">
                    <a:lumMod val="75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22C4ECC0-CE8E-436F-8A8C-55F3A59B7E6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231074" y="2738176"/>
              <a:ext cx="480792" cy="48079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61F7D">
                  <a:lumMod val="75000"/>
                </a:srgb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A61F7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EE9ACDE-DE8F-44D2-99CD-5AAF8D528DC9}"/>
              </a:ext>
            </a:extLst>
          </p:cNvPr>
          <p:cNvGrpSpPr/>
          <p:nvPr/>
        </p:nvGrpSpPr>
        <p:grpSpPr bwMode="gray">
          <a:xfrm>
            <a:off x="7274860" y="4365104"/>
            <a:ext cx="4374740" cy="1016881"/>
            <a:chOff x="7274860" y="4365104"/>
            <a:chExt cx="4374740" cy="1016881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C976708B-DDAC-4401-B7BB-CBDC84F5E68E}"/>
                </a:ext>
              </a:extLst>
            </p:cNvPr>
            <p:cNvGrpSpPr/>
            <p:nvPr/>
          </p:nvGrpSpPr>
          <p:grpSpPr bwMode="gray">
            <a:xfrm flipH="1">
              <a:off x="7274860" y="4365104"/>
              <a:ext cx="4374740" cy="1016881"/>
              <a:chOff x="540000" y="3476380"/>
              <a:chExt cx="4374740" cy="1016881"/>
            </a:xfrm>
          </p:grpSpPr>
          <p:sp>
            <p:nvSpPr>
              <p:cNvPr id="55" name="Freihandform 48">
                <a:extLst>
                  <a:ext uri="{FF2B5EF4-FFF2-40B4-BE49-F238E27FC236}">
                    <a16:creationId xmlns:a16="http://schemas.microsoft.com/office/drawing/2014/main" id="{127CBE84-D56D-420A-AFA3-08ED1787EE82}"/>
                  </a:ext>
                </a:extLst>
              </p:cNvPr>
              <p:cNvSpPr/>
              <p:nvPr/>
            </p:nvSpPr>
            <p:spPr bwMode="gray">
              <a:xfrm>
                <a:off x="541338" y="3825044"/>
                <a:ext cx="4298081" cy="436405"/>
              </a:xfrm>
              <a:custGeom>
                <a:avLst/>
                <a:gdLst>
                  <a:gd name="connsiteX0" fmla="*/ 4278702 w 4278702"/>
                  <a:gd name="connsiteY0" fmla="*/ 655607 h 655607"/>
                  <a:gd name="connsiteX1" fmla="*/ 3907766 w 4278702"/>
                  <a:gd name="connsiteY1" fmla="*/ 0 h 655607"/>
                  <a:gd name="connsiteX2" fmla="*/ 0 w 4278702"/>
                  <a:gd name="connsiteY2" fmla="*/ 0 h 655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8702" h="655607">
                    <a:moveTo>
                      <a:pt x="4278702" y="655607"/>
                    </a:moveTo>
                    <a:lnTo>
                      <a:pt x="390776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headEnd type="oval" w="sm" len="sm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Textplatzhalter 9">
                <a:extLst>
                  <a:ext uri="{FF2B5EF4-FFF2-40B4-BE49-F238E27FC236}">
                    <a16:creationId xmlns:a16="http://schemas.microsoft.com/office/drawing/2014/main" id="{A50421BD-1E76-4284-91F6-B69D64ADACC7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40000" y="3476380"/>
                <a:ext cx="2850004" cy="348664"/>
              </a:xfrm>
              <a:prstGeom prst="rect">
                <a:avLst/>
              </a:prstGeom>
            </p:spPr>
            <p:txBody>
              <a:bodyPr lIns="0" tIns="0" rIns="0" bIns="36000" anchor="b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34988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1688" indent="-2667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276225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6200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A61F7D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2D8D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Techn. Use Cases</a:t>
                </a:r>
                <a:endPara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32D8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Textplatzhalter 9">
                <a:extLst>
                  <a:ext uri="{FF2B5EF4-FFF2-40B4-BE49-F238E27FC236}">
                    <a16:creationId xmlns:a16="http://schemas.microsoft.com/office/drawing/2014/main" id="{C71C4B48-4E43-4FAB-8B29-3FB7C14CC2AC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40000" y="3825044"/>
                <a:ext cx="2850004" cy="668217"/>
              </a:xfrm>
              <a:prstGeom prst="rect">
                <a:avLst/>
              </a:prstGeom>
            </p:spPr>
            <p:txBody>
              <a:bodyPr lIns="0" tIns="72000" rIns="0" bIns="0" anchor="t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34988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1688" indent="-2667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276225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6200" indent="-2682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>
                  <a:buClr>
                    <a:srgbClr val="A61F7D"/>
                  </a:buClr>
                  <a:defRPr/>
                </a:pPr>
                <a:r>
                  <a:rPr lang="de-DE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Basis Use Cases und BITMARCK-spezifische Use Cases definieren</a:t>
                </a: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38934571-71D1-4418-ABF3-B3278107D96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flipH="1">
                <a:off x="4782100" y="4213808"/>
                <a:ext cx="132640" cy="13264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32D8D">
                    <a:lumMod val="50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6C802777-16B1-469F-BBBC-DC3C7BBADDE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231074" y="4478998"/>
              <a:ext cx="480792" cy="48079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32D8D">
                  <a:lumMod val="75000"/>
                </a:srgb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32D8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8" name="Untertitel 7">
            <a:extLst>
              <a:ext uri="{FF2B5EF4-FFF2-40B4-BE49-F238E27FC236}">
                <a16:creationId xmlns:a16="http://schemas.microsoft.com/office/drawing/2014/main" id="{0C9C741B-F214-4A9C-85DD-1ED039FD0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Projektphasen und Arbeitspakete</a:t>
            </a:r>
          </a:p>
        </p:txBody>
      </p:sp>
    </p:spTree>
    <p:extLst>
      <p:ext uri="{BB962C8B-B14F-4D97-AF65-F5344CB8AC3E}">
        <p14:creationId xmlns:p14="http://schemas.microsoft.com/office/powerpoint/2010/main" val="3223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61EA3D9-3B2F-4685-A8A1-08796693A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630942"/>
          </a:xfrm>
        </p:spPr>
        <p:txBody>
          <a:bodyPr/>
          <a:lstStyle/>
          <a:p>
            <a:r>
              <a:rPr lang="de-DE" dirty="0"/>
              <a:t>Typen von Use Cases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888D1A2-FC0E-4409-806D-1DD0CB52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Detection</a:t>
            </a:r>
            <a:r>
              <a:rPr lang="de-DE" dirty="0"/>
              <a:t> Use Cases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7BC5CB-D1D6-48C6-8BF0-C7AADE1BF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14" y="1302617"/>
            <a:ext cx="4085203" cy="22675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14B971D-45DC-49C2-998E-DB4AAFCC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" y="3599671"/>
            <a:ext cx="4327806" cy="26599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8485E8F-C1A7-49FF-A020-F4022A705F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126" b="7872"/>
          <a:stretch/>
        </p:blipFill>
        <p:spPr>
          <a:xfrm>
            <a:off x="7141955" y="3675906"/>
            <a:ext cx="4880360" cy="2698750"/>
          </a:xfrm>
          <a:prstGeom prst="rect">
            <a:avLst/>
          </a:prstGeom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28835CFF-7079-47C0-954D-B670AC454DB3}"/>
              </a:ext>
            </a:extLst>
          </p:cNvPr>
          <p:cNvSpPr/>
          <p:nvPr/>
        </p:nvSpPr>
        <p:spPr>
          <a:xfrm>
            <a:off x="4472263" y="1302435"/>
            <a:ext cx="2347912" cy="269875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20" tIns="389211" rIns="348520" bIns="38921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Techn. Basis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91224B9-1CA7-4947-AD2E-F8236D6B08DC}"/>
              </a:ext>
            </a:extLst>
          </p:cNvPr>
          <p:cNvSpPr/>
          <p:nvPr/>
        </p:nvSpPr>
        <p:spPr>
          <a:xfrm>
            <a:off x="6891422" y="1842186"/>
            <a:ext cx="3011805" cy="1619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279EABBF-984B-4F25-A451-A723BC849D39}"/>
              </a:ext>
            </a:extLst>
          </p:cNvPr>
          <p:cNvSpPr/>
          <p:nvPr/>
        </p:nvSpPr>
        <p:spPr>
          <a:xfrm>
            <a:off x="3199532" y="3593135"/>
            <a:ext cx="2347912" cy="269875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20" tIns="389211" rIns="348520" bIns="38921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Techn. Kunden-spez.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D2C6F3D-8669-4E93-B9F5-E5784C4E8466}"/>
              </a:ext>
            </a:extLst>
          </p:cNvPr>
          <p:cNvSpPr/>
          <p:nvPr/>
        </p:nvSpPr>
        <p:spPr>
          <a:xfrm>
            <a:off x="187726" y="4132884"/>
            <a:ext cx="2914649" cy="1619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A1ED345-96E4-4754-825F-E931EED26D78}"/>
              </a:ext>
            </a:extLst>
          </p:cNvPr>
          <p:cNvSpPr/>
          <p:nvPr/>
        </p:nvSpPr>
        <p:spPr>
          <a:xfrm>
            <a:off x="5717466" y="3593684"/>
            <a:ext cx="2347912" cy="269875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20" tIns="389211" rIns="348520" bIns="38921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Fachlich Kunden-spez.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663CCB0-9C37-437E-9632-8E5B28C4F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580" y="1882806"/>
            <a:ext cx="3042252" cy="1793099"/>
          </a:xfrm>
          <a:prstGeom prst="rect">
            <a:avLst/>
          </a:prstGeom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094942E4-9324-46A3-8CD2-95BC8AAD4DCF}"/>
              </a:ext>
            </a:extLst>
          </p:cNvPr>
          <p:cNvSpPr/>
          <p:nvPr/>
        </p:nvSpPr>
        <p:spPr>
          <a:xfrm>
            <a:off x="4472263" y="1302746"/>
            <a:ext cx="2347912" cy="269875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20" tIns="389211" rIns="348520" bIns="38921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E4CE324C-2577-4B66-A71F-2C6874AEE0A0}"/>
              </a:ext>
            </a:extLst>
          </p:cNvPr>
          <p:cNvSpPr/>
          <p:nvPr/>
        </p:nvSpPr>
        <p:spPr>
          <a:xfrm>
            <a:off x="3197914" y="3600589"/>
            <a:ext cx="2347912" cy="269875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20" tIns="389211" rIns="348520" bIns="38921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3E6DDEC5-A9CA-498F-AE00-11B6506C193D}"/>
              </a:ext>
            </a:extLst>
          </p:cNvPr>
          <p:cNvSpPr/>
          <p:nvPr/>
        </p:nvSpPr>
        <p:spPr>
          <a:xfrm>
            <a:off x="5717466" y="3599671"/>
            <a:ext cx="2347912" cy="269875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20" tIns="389211" rIns="348520" bIns="38921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0FF0774-521F-491F-96DC-A2FEF9178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957263"/>
            <a:ext cx="11082337" cy="276999"/>
          </a:xfrm>
        </p:spPr>
        <p:txBody>
          <a:bodyPr/>
          <a:lstStyle/>
          <a:p>
            <a:r>
              <a:rPr lang="de-DE" dirty="0"/>
              <a:t>Herleitung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5F9672-9D7D-4795-8572-645FE53A6AB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  <a:scene3d>
            <a:camera prst="orthographicFront"/>
            <a:lightRig rig="threePt" dir="t"/>
          </a:scene3d>
          <a:sp3d prstMaterial="matte"/>
        </p:spPr>
        <p:txBody>
          <a:bodyPr/>
          <a:lstStyle/>
          <a:p>
            <a:r>
              <a:rPr lang="de-DE" dirty="0"/>
              <a:t>Detection Use Cases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BFB0EDF-1467-4F62-862C-A9CFA6386ABF}"/>
              </a:ext>
            </a:extLst>
          </p:cNvPr>
          <p:cNvSpPr/>
          <p:nvPr/>
        </p:nvSpPr>
        <p:spPr>
          <a:xfrm>
            <a:off x="558800" y="1602712"/>
            <a:ext cx="2484276" cy="287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lg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C69BE3D-54BB-4F6E-91AF-4B7DD5EA08E0}"/>
              </a:ext>
            </a:extLst>
          </p:cNvPr>
          <p:cNvSpPr/>
          <p:nvPr/>
        </p:nvSpPr>
        <p:spPr>
          <a:xfrm>
            <a:off x="558800" y="4530825"/>
            <a:ext cx="2484276" cy="1801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lg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554881-43B6-462C-A0EE-D8B852668B35}"/>
              </a:ext>
            </a:extLst>
          </p:cNvPr>
          <p:cNvSpPr txBox="1"/>
          <p:nvPr/>
        </p:nvSpPr>
        <p:spPr>
          <a:xfrm>
            <a:off x="738820" y="2066670"/>
            <a:ext cx="2016224" cy="276999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threePt" dir="t"/>
          </a:scene3d>
          <a:sp3d prstMaterial="matt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Sicherheitskonzept 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1BAB4F-2362-4A4D-BB68-108B9609EEDC}"/>
              </a:ext>
            </a:extLst>
          </p:cNvPr>
          <p:cNvSpPr txBox="1"/>
          <p:nvPr/>
        </p:nvSpPr>
        <p:spPr>
          <a:xfrm>
            <a:off x="738820" y="2426710"/>
            <a:ext cx="2016224" cy="276999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threePt" dir="t"/>
          </a:scene3d>
          <a:sp3d prstMaterial="matt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Sicherheitskonzept 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34E59B6-AAD9-4AFB-B0E8-701EBF7ED400}"/>
              </a:ext>
            </a:extLst>
          </p:cNvPr>
          <p:cNvSpPr txBox="1"/>
          <p:nvPr/>
        </p:nvSpPr>
        <p:spPr>
          <a:xfrm>
            <a:off x="738820" y="3146790"/>
            <a:ext cx="2016224" cy="276999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threePt" dir="t"/>
          </a:scene3d>
          <a:sp3d prstMaterial="matt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Sicherheitskonzept </a:t>
            </a:r>
            <a:r>
              <a:rPr lang="de-DE" sz="1200" i="1" dirty="0"/>
              <a:t>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1C556C-24D4-4633-AA50-3336277C8F31}"/>
              </a:ext>
            </a:extLst>
          </p:cNvPr>
          <p:cNvSpPr txBox="1"/>
          <p:nvPr/>
        </p:nvSpPr>
        <p:spPr>
          <a:xfrm rot="5400000">
            <a:off x="1562461" y="2558343"/>
            <a:ext cx="442690" cy="6463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r>
              <a:rPr lang="de-DE" sz="3600" dirty="0"/>
              <a:t>…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1F1CCFB-9263-4691-A2E9-9FB4DD8EFAA8}"/>
              </a:ext>
            </a:extLst>
          </p:cNvPr>
          <p:cNvCxnSpPr/>
          <p:nvPr/>
        </p:nvCxnSpPr>
        <p:spPr>
          <a:xfrm>
            <a:off x="2820993" y="2663293"/>
            <a:ext cx="2358953" cy="0"/>
          </a:xfrm>
          <a:prstGeom prst="straightConnector1">
            <a:avLst/>
          </a:prstGeom>
          <a:noFill/>
          <a:ln>
            <a:solidFill>
              <a:schemeClr val="accent2"/>
            </a:solidFill>
            <a:prstDash val="lgDash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385571E-CBD5-4E94-8369-C3D531D26387}"/>
              </a:ext>
            </a:extLst>
          </p:cNvPr>
          <p:cNvCxnSpPr/>
          <p:nvPr/>
        </p:nvCxnSpPr>
        <p:spPr>
          <a:xfrm>
            <a:off x="2820993" y="3258521"/>
            <a:ext cx="2358953" cy="0"/>
          </a:xfrm>
          <a:prstGeom prst="straightConnector1">
            <a:avLst/>
          </a:prstGeom>
          <a:noFill/>
          <a:ln>
            <a:solidFill>
              <a:schemeClr val="accent2"/>
            </a:solidFill>
            <a:prstDash val="lgDash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8E2D4BA3-E223-41B3-9A2F-D38CB5324ED2}"/>
              </a:ext>
            </a:extLst>
          </p:cNvPr>
          <p:cNvSpPr txBox="1"/>
          <p:nvPr/>
        </p:nvSpPr>
        <p:spPr>
          <a:xfrm>
            <a:off x="3187093" y="2346806"/>
            <a:ext cx="1071127" cy="30777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Restrisiken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96A6FB2-AD94-44EE-82F8-E423623BF568}"/>
              </a:ext>
            </a:extLst>
          </p:cNvPr>
          <p:cNvSpPr txBox="1"/>
          <p:nvPr/>
        </p:nvSpPr>
        <p:spPr>
          <a:xfrm>
            <a:off x="3187092" y="2735301"/>
            <a:ext cx="1736373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Versagen von</a:t>
            </a:r>
          </a:p>
          <a:p>
            <a:r>
              <a:rPr lang="de-DE" sz="1400" dirty="0">
                <a:solidFill>
                  <a:schemeClr val="accent2"/>
                </a:solidFill>
              </a:rPr>
              <a:t>Schutzmaßnahmen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B6662D9-AA33-4544-B5C0-340F33AD6EC7}"/>
              </a:ext>
            </a:extLst>
          </p:cNvPr>
          <p:cNvSpPr txBox="1"/>
          <p:nvPr/>
        </p:nvSpPr>
        <p:spPr>
          <a:xfrm>
            <a:off x="738820" y="5408541"/>
            <a:ext cx="2016224" cy="276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matt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dirty="0" err="1"/>
              <a:t>Threat</a:t>
            </a:r>
            <a:r>
              <a:rPr lang="de-DE" dirty="0"/>
              <a:t> </a:t>
            </a:r>
            <a:r>
              <a:rPr lang="de-DE" dirty="0" err="1"/>
              <a:t>Intelligence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8BF423E-7774-499A-99DA-2C7BAB828702}"/>
              </a:ext>
            </a:extLst>
          </p:cNvPr>
          <p:cNvSpPr txBox="1"/>
          <p:nvPr/>
        </p:nvSpPr>
        <p:spPr>
          <a:xfrm>
            <a:off x="738820" y="5855102"/>
            <a:ext cx="2016224" cy="276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matt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Innovation / Kreation</a:t>
            </a:r>
            <a:endParaRPr lang="de-DE" sz="1200" i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DA76BCF-8D07-4F2B-AC9E-1A734F54C7B9}"/>
              </a:ext>
            </a:extLst>
          </p:cNvPr>
          <p:cNvSpPr txBox="1"/>
          <p:nvPr/>
        </p:nvSpPr>
        <p:spPr>
          <a:xfrm>
            <a:off x="738820" y="4022096"/>
            <a:ext cx="2016224" cy="276999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threePt" dir="t"/>
          </a:scene3d>
          <a:sp3d prstMaterial="matt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Compliance</a:t>
            </a:r>
            <a:endParaRPr lang="de-DE" sz="1200" i="1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0AB030B-729C-495F-8C4B-3F4790839B0C}"/>
              </a:ext>
            </a:extLst>
          </p:cNvPr>
          <p:cNvGrpSpPr/>
          <p:nvPr/>
        </p:nvGrpSpPr>
        <p:grpSpPr>
          <a:xfrm>
            <a:off x="5527352" y="927114"/>
            <a:ext cx="3286633" cy="257708"/>
            <a:chOff x="513817" y="764704"/>
            <a:chExt cx="4032448" cy="180020"/>
          </a:xfrm>
          <a:solidFill>
            <a:schemeClr val="accent2"/>
          </a:solidFill>
          <a:effectLst/>
          <a:scene3d>
            <a:camera prst="orthographicFront"/>
            <a:lightRig rig="threePt" dir="t"/>
          </a:scene3d>
        </p:grpSpPr>
        <p:sp>
          <p:nvSpPr>
            <p:cNvPr id="18" name="Richtungspfeil 32">
              <a:extLst>
                <a:ext uri="{FF2B5EF4-FFF2-40B4-BE49-F238E27FC236}">
                  <a16:creationId xmlns:a16="http://schemas.microsoft.com/office/drawing/2014/main" id="{EE5F5AC9-6041-406F-A8D9-11B91225DF0F}"/>
                </a:ext>
              </a:extLst>
            </p:cNvPr>
            <p:cNvSpPr/>
            <p:nvPr/>
          </p:nvSpPr>
          <p:spPr>
            <a:xfrm>
              <a:off x="513817" y="764704"/>
              <a:ext cx="576064" cy="180020"/>
            </a:xfrm>
            <a:prstGeom prst="homePlate">
              <a:avLst/>
            </a:prstGeom>
            <a:grpFill/>
            <a:ln/>
            <a:sp3d prstMaterial="matte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dirty="0"/>
            </a:p>
          </p:txBody>
        </p:sp>
        <p:sp>
          <p:nvSpPr>
            <p:cNvPr id="19" name="Richtungspfeil 39">
              <a:extLst>
                <a:ext uri="{FF2B5EF4-FFF2-40B4-BE49-F238E27FC236}">
                  <a16:creationId xmlns:a16="http://schemas.microsoft.com/office/drawing/2014/main" id="{0E903C0C-01FE-4883-90AE-A18A5F9E1C8F}"/>
                </a:ext>
              </a:extLst>
            </p:cNvPr>
            <p:cNvSpPr/>
            <p:nvPr/>
          </p:nvSpPr>
          <p:spPr>
            <a:xfrm>
              <a:off x="1089881" y="764704"/>
              <a:ext cx="576064" cy="180020"/>
            </a:xfrm>
            <a:prstGeom prst="homePlate">
              <a:avLst/>
            </a:prstGeom>
            <a:grpFill/>
            <a:ln/>
            <a:sp3d prstMaterial="matte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dirty="0"/>
            </a:p>
          </p:txBody>
        </p:sp>
        <p:sp>
          <p:nvSpPr>
            <p:cNvPr id="20" name="Richtungspfeil 40">
              <a:extLst>
                <a:ext uri="{FF2B5EF4-FFF2-40B4-BE49-F238E27FC236}">
                  <a16:creationId xmlns:a16="http://schemas.microsoft.com/office/drawing/2014/main" id="{88C23C4E-ED64-4443-8A34-A7F8A85B4A39}"/>
                </a:ext>
              </a:extLst>
            </p:cNvPr>
            <p:cNvSpPr/>
            <p:nvPr/>
          </p:nvSpPr>
          <p:spPr>
            <a:xfrm>
              <a:off x="1665945" y="764704"/>
              <a:ext cx="576064" cy="180020"/>
            </a:xfrm>
            <a:prstGeom prst="homePlate">
              <a:avLst/>
            </a:prstGeom>
            <a:grpFill/>
            <a:ln/>
            <a:sp3d prstMaterial="matte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dirty="0"/>
            </a:p>
          </p:txBody>
        </p:sp>
        <p:sp>
          <p:nvSpPr>
            <p:cNvPr id="21" name="Richtungspfeil 41">
              <a:extLst>
                <a:ext uri="{FF2B5EF4-FFF2-40B4-BE49-F238E27FC236}">
                  <a16:creationId xmlns:a16="http://schemas.microsoft.com/office/drawing/2014/main" id="{CAC71194-D888-4503-A51E-0AA540593934}"/>
                </a:ext>
              </a:extLst>
            </p:cNvPr>
            <p:cNvSpPr/>
            <p:nvPr/>
          </p:nvSpPr>
          <p:spPr>
            <a:xfrm>
              <a:off x="2242009" y="764704"/>
              <a:ext cx="576064" cy="180020"/>
            </a:xfrm>
            <a:prstGeom prst="homePlate">
              <a:avLst/>
            </a:prstGeom>
            <a:grpFill/>
            <a:ln/>
            <a:sp3d prstMaterial="matte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dirty="0"/>
            </a:p>
          </p:txBody>
        </p:sp>
        <p:sp>
          <p:nvSpPr>
            <p:cNvPr id="22" name="Richtungspfeil 42">
              <a:extLst>
                <a:ext uri="{FF2B5EF4-FFF2-40B4-BE49-F238E27FC236}">
                  <a16:creationId xmlns:a16="http://schemas.microsoft.com/office/drawing/2014/main" id="{76E33A79-78F0-4F55-B848-94054D3B93D7}"/>
                </a:ext>
              </a:extLst>
            </p:cNvPr>
            <p:cNvSpPr/>
            <p:nvPr/>
          </p:nvSpPr>
          <p:spPr>
            <a:xfrm>
              <a:off x="2818073" y="764704"/>
              <a:ext cx="576064" cy="180020"/>
            </a:xfrm>
            <a:prstGeom prst="homePlate">
              <a:avLst/>
            </a:prstGeom>
            <a:grpFill/>
            <a:ln/>
            <a:sp3d prstMaterial="matte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dirty="0"/>
            </a:p>
          </p:txBody>
        </p:sp>
        <p:sp>
          <p:nvSpPr>
            <p:cNvPr id="23" name="Richtungspfeil 43">
              <a:extLst>
                <a:ext uri="{FF2B5EF4-FFF2-40B4-BE49-F238E27FC236}">
                  <a16:creationId xmlns:a16="http://schemas.microsoft.com/office/drawing/2014/main" id="{81DA7E92-2378-4702-876E-D9B95D2BF666}"/>
                </a:ext>
              </a:extLst>
            </p:cNvPr>
            <p:cNvSpPr/>
            <p:nvPr/>
          </p:nvSpPr>
          <p:spPr>
            <a:xfrm>
              <a:off x="3394137" y="764704"/>
              <a:ext cx="576064" cy="180020"/>
            </a:xfrm>
            <a:prstGeom prst="homePlate">
              <a:avLst/>
            </a:prstGeom>
            <a:grpFill/>
            <a:ln/>
            <a:sp3d prstMaterial="matte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dirty="0"/>
            </a:p>
          </p:txBody>
        </p:sp>
        <p:sp>
          <p:nvSpPr>
            <p:cNvPr id="24" name="Richtungspfeil 44">
              <a:extLst>
                <a:ext uri="{FF2B5EF4-FFF2-40B4-BE49-F238E27FC236}">
                  <a16:creationId xmlns:a16="http://schemas.microsoft.com/office/drawing/2014/main" id="{544665B0-2C9B-47A4-9D9F-6F5DB6FE050C}"/>
                </a:ext>
              </a:extLst>
            </p:cNvPr>
            <p:cNvSpPr/>
            <p:nvPr/>
          </p:nvSpPr>
          <p:spPr>
            <a:xfrm>
              <a:off x="3970201" y="764704"/>
              <a:ext cx="576064" cy="180020"/>
            </a:xfrm>
            <a:prstGeom prst="homePlate">
              <a:avLst/>
            </a:prstGeom>
            <a:grpFill/>
            <a:ln/>
            <a:sp3d prstMaterial="matte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dirty="0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C454BE92-80C1-46AE-9648-98CE389B7FAB}"/>
              </a:ext>
            </a:extLst>
          </p:cNvPr>
          <p:cNvSpPr txBox="1"/>
          <p:nvPr/>
        </p:nvSpPr>
        <p:spPr>
          <a:xfrm>
            <a:off x="4583599" y="614982"/>
            <a:ext cx="5101445" cy="30777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accent2"/>
                </a:solidFill>
              </a:rPr>
              <a:t>Attacker Kill Chain / Mitre Att&amp;ck </a:t>
            </a:r>
            <a:r>
              <a:rPr lang="de-DE" sz="1400" dirty="0" err="1">
                <a:solidFill>
                  <a:schemeClr val="accent2"/>
                </a:solidFill>
              </a:rPr>
              <a:t>Tactics</a:t>
            </a:r>
            <a:r>
              <a:rPr lang="de-DE" sz="1400" dirty="0">
                <a:solidFill>
                  <a:schemeClr val="accent2"/>
                </a:solidFill>
              </a:rPr>
              <a:t> + Techniques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FCA6BB1-99AF-4957-97CC-DCAB6EC0A60A}"/>
              </a:ext>
            </a:extLst>
          </p:cNvPr>
          <p:cNvCxnSpPr/>
          <p:nvPr/>
        </p:nvCxnSpPr>
        <p:spPr>
          <a:xfrm>
            <a:off x="5704705" y="1184822"/>
            <a:ext cx="0" cy="360040"/>
          </a:xfrm>
          <a:prstGeom prst="straightConnector1">
            <a:avLst/>
          </a:prstGeom>
          <a:noFill/>
          <a:ln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7138F21-F1A8-4C94-93BB-DF2C3A23B09F}"/>
              </a:ext>
            </a:extLst>
          </p:cNvPr>
          <p:cNvCxnSpPr/>
          <p:nvPr/>
        </p:nvCxnSpPr>
        <p:spPr>
          <a:xfrm>
            <a:off x="7111528" y="1184822"/>
            <a:ext cx="0" cy="360040"/>
          </a:xfrm>
          <a:prstGeom prst="straightConnector1">
            <a:avLst/>
          </a:prstGeom>
          <a:noFill/>
          <a:ln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8B545D6-0E8F-4E16-80F4-57E58B7241B8}"/>
              </a:ext>
            </a:extLst>
          </p:cNvPr>
          <p:cNvCxnSpPr/>
          <p:nvPr/>
        </p:nvCxnSpPr>
        <p:spPr>
          <a:xfrm>
            <a:off x="8526836" y="1170534"/>
            <a:ext cx="0" cy="360040"/>
          </a:xfrm>
          <a:prstGeom prst="straightConnector1">
            <a:avLst/>
          </a:prstGeom>
          <a:noFill/>
          <a:ln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8A76E186-5223-4192-843A-CBA2752AD6E8}"/>
              </a:ext>
            </a:extLst>
          </p:cNvPr>
          <p:cNvSpPr/>
          <p:nvPr/>
        </p:nvSpPr>
        <p:spPr>
          <a:xfrm>
            <a:off x="5311328" y="1628774"/>
            <a:ext cx="3816424" cy="4699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42DEBB8-3FAA-4AD5-9EA8-3565D4FF3987}"/>
              </a:ext>
            </a:extLst>
          </p:cNvPr>
          <p:cNvSpPr txBox="1"/>
          <p:nvPr/>
        </p:nvSpPr>
        <p:spPr>
          <a:xfrm>
            <a:off x="5452677" y="2509055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403B75D-024E-4218-8A7D-8FF06743D09E}"/>
              </a:ext>
            </a:extLst>
          </p:cNvPr>
          <p:cNvSpPr txBox="1"/>
          <p:nvPr/>
        </p:nvSpPr>
        <p:spPr>
          <a:xfrm>
            <a:off x="6968217" y="2509055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AB4ABDE-7095-46A7-9C86-61CB66590444}"/>
              </a:ext>
            </a:extLst>
          </p:cNvPr>
          <p:cNvSpPr txBox="1"/>
          <p:nvPr/>
        </p:nvSpPr>
        <p:spPr>
          <a:xfrm>
            <a:off x="8483757" y="2509055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861E804-134C-420A-A2FC-A39A177D10C7}"/>
              </a:ext>
            </a:extLst>
          </p:cNvPr>
          <p:cNvSpPr txBox="1"/>
          <p:nvPr/>
        </p:nvSpPr>
        <p:spPr>
          <a:xfrm>
            <a:off x="5452677" y="3222420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3C83ECD-54C3-4537-B60E-072928D4E13C}"/>
              </a:ext>
            </a:extLst>
          </p:cNvPr>
          <p:cNvSpPr txBox="1"/>
          <p:nvPr/>
        </p:nvSpPr>
        <p:spPr>
          <a:xfrm>
            <a:off x="6210447" y="3222420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9B8B27C-4DC0-48FC-9D89-56A16C6608E1}"/>
              </a:ext>
            </a:extLst>
          </p:cNvPr>
          <p:cNvSpPr txBox="1"/>
          <p:nvPr/>
        </p:nvSpPr>
        <p:spPr>
          <a:xfrm>
            <a:off x="7725987" y="3222420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D8614BD-38D7-41B4-885D-698205C29691}"/>
              </a:ext>
            </a:extLst>
          </p:cNvPr>
          <p:cNvSpPr txBox="1"/>
          <p:nvPr/>
        </p:nvSpPr>
        <p:spPr>
          <a:xfrm>
            <a:off x="6968217" y="3935785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2E45686-A02E-411F-91F2-D0AD928B45B1}"/>
              </a:ext>
            </a:extLst>
          </p:cNvPr>
          <p:cNvSpPr txBox="1"/>
          <p:nvPr/>
        </p:nvSpPr>
        <p:spPr>
          <a:xfrm>
            <a:off x="5452677" y="4476152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44A4D23-6643-42B5-B49A-5AC51E20A600}"/>
              </a:ext>
            </a:extLst>
          </p:cNvPr>
          <p:cNvSpPr txBox="1"/>
          <p:nvPr/>
        </p:nvSpPr>
        <p:spPr>
          <a:xfrm>
            <a:off x="8483757" y="4476152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987059B-7DA8-4A5B-92FB-C15BE6BFEA95}"/>
              </a:ext>
            </a:extLst>
          </p:cNvPr>
          <p:cNvSpPr txBox="1"/>
          <p:nvPr/>
        </p:nvSpPr>
        <p:spPr>
          <a:xfrm>
            <a:off x="5452677" y="5078304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3B5B5BE-9778-405A-995A-FEAF3FD1576A}"/>
              </a:ext>
            </a:extLst>
          </p:cNvPr>
          <p:cNvSpPr txBox="1"/>
          <p:nvPr/>
        </p:nvSpPr>
        <p:spPr>
          <a:xfrm>
            <a:off x="7725987" y="5078304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CBB14FA6-73FA-4B23-BC2C-6F82241A452D}"/>
              </a:ext>
            </a:extLst>
          </p:cNvPr>
          <p:cNvSpPr txBox="1"/>
          <p:nvPr/>
        </p:nvSpPr>
        <p:spPr>
          <a:xfrm>
            <a:off x="6210447" y="5692813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1F13B10-755A-4E3A-B55C-D0BFF27A67E8}"/>
              </a:ext>
            </a:extLst>
          </p:cNvPr>
          <p:cNvSpPr txBox="1"/>
          <p:nvPr/>
        </p:nvSpPr>
        <p:spPr>
          <a:xfrm>
            <a:off x="8483757" y="5692813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9D0AD756-2308-49B5-88F3-79B05C46BE80}"/>
              </a:ext>
            </a:extLst>
          </p:cNvPr>
          <p:cNvCxnSpPr/>
          <p:nvPr/>
        </p:nvCxnSpPr>
        <p:spPr>
          <a:xfrm>
            <a:off x="2820993" y="2231245"/>
            <a:ext cx="2358953" cy="0"/>
          </a:xfrm>
          <a:prstGeom prst="straightConnector1">
            <a:avLst/>
          </a:prstGeom>
          <a:noFill/>
          <a:ln>
            <a:solidFill>
              <a:schemeClr val="accent2"/>
            </a:solidFill>
            <a:prstDash val="lgDash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58E56CE9-4CD6-4D6F-8280-28C2CE4DDC84}"/>
              </a:ext>
            </a:extLst>
          </p:cNvPr>
          <p:cNvSpPr txBox="1"/>
          <p:nvPr/>
        </p:nvSpPr>
        <p:spPr>
          <a:xfrm>
            <a:off x="3187092" y="1914758"/>
            <a:ext cx="1827744" cy="30777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Assets/Schutzbedarf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1BE3B2C0-2F08-4284-8BD0-C7F0A7B539F7}"/>
              </a:ext>
            </a:extLst>
          </p:cNvPr>
          <p:cNvSpPr txBox="1"/>
          <p:nvPr/>
        </p:nvSpPr>
        <p:spPr>
          <a:xfrm>
            <a:off x="5452677" y="1751899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8C8D1F4-46AB-488B-B852-6E5B70BEC8F5}"/>
              </a:ext>
            </a:extLst>
          </p:cNvPr>
          <p:cNvSpPr txBox="1"/>
          <p:nvPr/>
        </p:nvSpPr>
        <p:spPr>
          <a:xfrm>
            <a:off x="6210447" y="1751899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04D081A-8033-4D0D-9994-108129CFA6FF}"/>
              </a:ext>
            </a:extLst>
          </p:cNvPr>
          <p:cNvSpPr txBox="1"/>
          <p:nvPr/>
        </p:nvSpPr>
        <p:spPr>
          <a:xfrm>
            <a:off x="7725987" y="1751899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E2A1675-459C-4112-89E5-E2FB19393E90}"/>
              </a:ext>
            </a:extLst>
          </p:cNvPr>
          <p:cNvSpPr txBox="1"/>
          <p:nvPr/>
        </p:nvSpPr>
        <p:spPr>
          <a:xfrm>
            <a:off x="8483757" y="1747666"/>
            <a:ext cx="50405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50" b="1" dirty="0" err="1"/>
              <a:t>Use</a:t>
            </a:r>
            <a:br>
              <a:rPr lang="de-DE" sz="1050" b="1" dirty="0"/>
            </a:br>
            <a:r>
              <a:rPr lang="de-DE" sz="1050" b="1" dirty="0"/>
              <a:t>Case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6829F087-0090-4651-BDF9-ACACBA8C164A}"/>
              </a:ext>
            </a:extLst>
          </p:cNvPr>
          <p:cNvSpPr txBox="1"/>
          <p:nvPr/>
        </p:nvSpPr>
        <p:spPr>
          <a:xfrm>
            <a:off x="738820" y="3615658"/>
            <a:ext cx="2016224" cy="276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matt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Basisschutz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4A8E8F6-2222-433C-A8EA-5CA71834F2F6}"/>
              </a:ext>
            </a:extLst>
          </p:cNvPr>
          <p:cNvSpPr txBox="1"/>
          <p:nvPr/>
        </p:nvSpPr>
        <p:spPr>
          <a:xfrm>
            <a:off x="738820" y="4985023"/>
            <a:ext cx="2016224" cy="276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matt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dirty="0"/>
              <a:t>Best Practices</a:t>
            </a: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B8B85330-CE5B-4434-AB7B-79B37594A5CA}"/>
              </a:ext>
            </a:extLst>
          </p:cNvPr>
          <p:cNvCxnSpPr>
            <a:stCxn id="50" idx="3"/>
          </p:cNvCxnSpPr>
          <p:nvPr/>
        </p:nvCxnSpPr>
        <p:spPr>
          <a:xfrm>
            <a:off x="2755045" y="5123523"/>
            <a:ext cx="2424901" cy="3617"/>
          </a:xfrm>
          <a:prstGeom prst="straightConnector1">
            <a:avLst/>
          </a:prstGeom>
          <a:noFill/>
          <a:ln>
            <a:solidFill>
              <a:schemeClr val="accent2"/>
            </a:solidFill>
            <a:prstDash val="lgDash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Rechteck 51">
            <a:extLst>
              <a:ext uri="{FF2B5EF4-FFF2-40B4-BE49-F238E27FC236}">
                <a16:creationId xmlns:a16="http://schemas.microsoft.com/office/drawing/2014/main" id="{F07F9F83-F069-41EF-8985-D23A744CE5D3}"/>
              </a:ext>
            </a:extLst>
          </p:cNvPr>
          <p:cNvSpPr/>
          <p:nvPr/>
        </p:nvSpPr>
        <p:spPr>
          <a:xfrm>
            <a:off x="672152" y="1982247"/>
            <a:ext cx="2148840" cy="1514977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573EE179-1B1F-455D-A654-2C3E1532EEDB}"/>
              </a:ext>
            </a:extLst>
          </p:cNvPr>
          <p:cNvSpPr txBox="1"/>
          <p:nvPr/>
        </p:nvSpPr>
        <p:spPr>
          <a:xfrm>
            <a:off x="558800" y="1651194"/>
            <a:ext cx="2484276" cy="30777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BITMARCK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43262DE2-1340-4056-B6C0-53778CC89BA9}"/>
              </a:ext>
            </a:extLst>
          </p:cNvPr>
          <p:cNvSpPr txBox="1"/>
          <p:nvPr/>
        </p:nvSpPr>
        <p:spPr>
          <a:xfrm>
            <a:off x="558800" y="4626505"/>
            <a:ext cx="2484276" cy="30777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mSOC</a:t>
            </a:r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E8E830E9-F439-4D58-BC5B-7C1A5ED616EE}"/>
              </a:ext>
            </a:extLst>
          </p:cNvPr>
          <p:cNvCxnSpPr/>
          <p:nvPr/>
        </p:nvCxnSpPr>
        <p:spPr>
          <a:xfrm>
            <a:off x="2755045" y="4153334"/>
            <a:ext cx="2424901" cy="3617"/>
          </a:xfrm>
          <a:prstGeom prst="straightConnector1">
            <a:avLst/>
          </a:prstGeom>
          <a:noFill/>
          <a:ln>
            <a:solidFill>
              <a:schemeClr val="accent2"/>
            </a:solidFill>
            <a:prstDash val="lgDash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6F463B18-9910-419C-B5B4-AB5714D6AD44}"/>
              </a:ext>
            </a:extLst>
          </p:cNvPr>
          <p:cNvCxnSpPr/>
          <p:nvPr/>
        </p:nvCxnSpPr>
        <p:spPr>
          <a:xfrm>
            <a:off x="2755045" y="5532517"/>
            <a:ext cx="2424901" cy="3617"/>
          </a:xfrm>
          <a:prstGeom prst="straightConnector1">
            <a:avLst/>
          </a:prstGeom>
          <a:noFill/>
          <a:ln>
            <a:solidFill>
              <a:schemeClr val="accent2"/>
            </a:solidFill>
            <a:prstDash val="lgDash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A93072CF-4F0F-4A29-86A4-1DB13231C4E3}"/>
              </a:ext>
            </a:extLst>
          </p:cNvPr>
          <p:cNvCxnSpPr/>
          <p:nvPr/>
        </p:nvCxnSpPr>
        <p:spPr>
          <a:xfrm>
            <a:off x="2755045" y="5971816"/>
            <a:ext cx="2424901" cy="3617"/>
          </a:xfrm>
          <a:prstGeom prst="straightConnector1">
            <a:avLst/>
          </a:prstGeom>
          <a:noFill/>
          <a:ln>
            <a:solidFill>
              <a:schemeClr val="accent2"/>
            </a:solidFill>
            <a:prstDash val="lgDash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A3CB2E07-25EF-42BB-8C9F-BF097FB8E447}"/>
              </a:ext>
            </a:extLst>
          </p:cNvPr>
          <p:cNvCxnSpPr/>
          <p:nvPr/>
        </p:nvCxnSpPr>
        <p:spPr>
          <a:xfrm>
            <a:off x="2755045" y="3748056"/>
            <a:ext cx="2424901" cy="3617"/>
          </a:xfrm>
          <a:prstGeom prst="straightConnector1">
            <a:avLst/>
          </a:prstGeom>
          <a:noFill/>
          <a:ln>
            <a:solidFill>
              <a:schemeClr val="accent2"/>
            </a:solidFill>
            <a:prstDash val="lgDash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87909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080C16-C610-4C9A-AE72-7BAF8A059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34013" y="0"/>
            <a:ext cx="3956400" cy="6858000"/>
          </a:xfrm>
        </p:spPr>
        <p:txBody>
          <a:bodyPr/>
          <a:lstStyle/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Ransomware </a:t>
            </a:r>
            <a:r>
              <a:rPr lang="de-DE" sz="1600" dirty="0" err="1"/>
              <a:t>as</a:t>
            </a:r>
            <a:r>
              <a:rPr lang="de-DE" sz="1600" dirty="0"/>
              <a:t> a Service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1600" dirty="0" err="1"/>
              <a:t>REvil</a:t>
            </a:r>
            <a:endParaRPr lang="de-DE" sz="1600" dirty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Der Bitcoin-Erpresser mit der teuren Uhr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Russischer Hacker in Südkorea geschnappt und an die USA ausgeliefert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https://www.fbi.gov/wanted/cyber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Zunahme der IoT Geräte z.B. in Indonesien, Brasilien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DDoS mit verdeckten Angriffen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Cyber</a:t>
            </a:r>
            <a:r>
              <a:rPr lang="de-DE" dirty="0"/>
              <a:t> Bedrohungen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653E13-0DA6-48D3-9429-E5856F8C59D7}"/>
              </a:ext>
            </a:extLst>
          </p:cNvPr>
          <p:cNvSpPr txBox="1"/>
          <p:nvPr/>
        </p:nvSpPr>
        <p:spPr>
          <a:xfrm>
            <a:off x="554625" y="1638714"/>
            <a:ext cx="6740255" cy="4670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DE" sz="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07/2021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Attacke gegen US-IT-Firma </a:t>
            </a: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Kaseya</a:t>
            </a:r>
            <a:endParaRPr lang="de-DE" sz="2000" dirty="0">
              <a:solidFill>
                <a:schemeClr val="accent2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DE" sz="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10/2021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Hackerangriff in Mecklenburg-Vorpommern legt Kommunalverwaltungen seit Tagen lahm</a:t>
            </a:r>
            <a:endParaRPr lang="de-DE" sz="2000" dirty="0">
              <a:solidFill>
                <a:schemeClr val="accent2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DE" sz="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06/2021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Cyberangriff: TU Berlin rechnet mit monatelangen  IT-Einschränkungen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de-DE" sz="2000" dirty="0">
              <a:solidFill>
                <a:schemeClr val="accent2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DE" sz="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10/2020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Software AG leidet weiterhin unter Cyberangriff</a:t>
            </a:r>
            <a:endParaRPr lang="de-DE" sz="20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DE" sz="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02/2020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2,3 Terabit pro Sekunde: AWS meldet größten  DDoS-Angriff aller Zeiten </a:t>
            </a:r>
            <a:br>
              <a:rPr lang="de-DE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(2,54 </a:t>
            </a: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Tbit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/s 09/2019 Google zugegeben 10/2020)</a:t>
            </a:r>
            <a:endParaRPr lang="de-DE" sz="2000" dirty="0">
              <a:solidFill>
                <a:schemeClr val="accent2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DE" sz="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08/2021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Anzahl der DDoS-Angriffe hat sich in Q1 2021 verdoppelt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DE" sz="2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01/2022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P4x legt das Internet Nordkoreas lahm</a:t>
            </a:r>
            <a:endParaRPr lang="de-DE" sz="2000" dirty="0">
              <a:solidFill>
                <a:schemeClr val="accent2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accent2"/>
              </a:solidFill>
              <a:latin typeface="+mj-lt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accent2"/>
              </a:solidFill>
              <a:latin typeface="+mj-lt"/>
            </a:endParaRPr>
          </a:p>
          <a:p>
            <a:pPr lvl="0">
              <a:spcAft>
                <a:spcPts val="1200"/>
              </a:spcAft>
            </a:pPr>
            <a:endParaRPr lang="de-DE" sz="2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24CCD0-DE23-442C-B366-312161B0E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011" y="-1"/>
            <a:ext cx="3990361" cy="24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1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C0D337-D409-4874-BA42-F8CB38746B64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DE" dirty="0"/>
              <a:t>Erfahrungsbericht</a:t>
            </a:r>
          </a:p>
          <a:p>
            <a:r>
              <a:rPr lang="de-DE" dirty="0"/>
              <a:t>BITMARCK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80A1AF-CC48-4CBF-8240-D07239F1C4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4D91ED-13A3-4A91-AEA2-349A7472F1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4331" y="2451612"/>
            <a:ext cx="2486025" cy="307777"/>
          </a:xfrm>
        </p:spPr>
        <p:txBody>
          <a:bodyPr/>
          <a:lstStyle/>
          <a:p>
            <a:r>
              <a:rPr lang="de-DE" sz="2000" dirty="0"/>
              <a:t>Einleitung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B939C2-E4F8-4692-8E00-70FE9F864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B7B4B04-4661-4A88-A0F8-E6318A3B29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4331" y="3656052"/>
            <a:ext cx="2486025" cy="307777"/>
          </a:xfrm>
        </p:spPr>
        <p:txBody>
          <a:bodyPr/>
          <a:lstStyle/>
          <a:p>
            <a:r>
              <a:rPr lang="de-DE" sz="2000" dirty="0"/>
              <a:t>Maßnahmen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4A739AE-0AE1-4AF6-8FD5-6EE42AB10D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56FE14-9532-4433-BF8B-B9BAF6665E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74331" y="4860492"/>
            <a:ext cx="2745078" cy="307777"/>
          </a:xfrm>
        </p:spPr>
        <p:txBody>
          <a:bodyPr/>
          <a:lstStyle/>
          <a:p>
            <a:r>
              <a:rPr lang="de-DE" sz="2000" dirty="0"/>
              <a:t>Krisenstabübung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48939A-A30B-4F62-AECC-DC8F446F1F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7BAF71A-439D-41A0-A90B-6C9EAEFBDC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61463" y="2143836"/>
            <a:ext cx="2539035" cy="923330"/>
          </a:xfrm>
        </p:spPr>
        <p:txBody>
          <a:bodyPr/>
          <a:lstStyle/>
          <a:p>
            <a:r>
              <a:rPr lang="de-DE" sz="2000" dirty="0"/>
              <a:t>Absicherung Netzwerk-Infrastruktur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F39B448-DD37-4107-A792-CF968CD0B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D15F9BF4-6605-4B40-AF33-EA01FB7E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23536" cy="523220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16" name="Untertitel 15">
            <a:extLst>
              <a:ext uri="{FF2B5EF4-FFF2-40B4-BE49-F238E27FC236}">
                <a16:creationId xmlns:a16="http://schemas.microsoft.com/office/drawing/2014/main" id="{00B17BC7-FD3E-4CF7-BC47-000D4E671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957263"/>
            <a:ext cx="11107488" cy="276999"/>
          </a:xfrm>
        </p:spPr>
        <p:txBody>
          <a:bodyPr/>
          <a:lstStyle/>
          <a:p>
            <a:r>
              <a:rPr lang="de-DE" dirty="0" err="1"/>
              <a:t>Cybersecurity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49B372C-A7E5-464B-BEA9-B103D8D6E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61463" y="3656052"/>
            <a:ext cx="2486025" cy="307777"/>
          </a:xfrm>
        </p:spPr>
        <p:txBody>
          <a:bodyPr/>
          <a:lstStyle/>
          <a:p>
            <a:r>
              <a:rPr lang="de-DE" sz="2000" dirty="0" err="1"/>
              <a:t>mSOC</a:t>
            </a:r>
            <a:endParaRPr lang="de-DE" sz="2000" dirty="0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958FE6DB-F18F-4FDD-BF33-716290A7F84E}"/>
              </a:ext>
            </a:extLst>
          </p:cNvPr>
          <p:cNvSpPr txBox="1">
            <a:spLocks/>
          </p:cNvSpPr>
          <p:nvPr/>
        </p:nvSpPr>
        <p:spPr bwMode="gray">
          <a:xfrm>
            <a:off x="8152686" y="4684437"/>
            <a:ext cx="1041764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6</a:t>
            </a:r>
          </a:p>
        </p:txBody>
      </p:sp>
      <p:sp>
        <p:nvSpPr>
          <p:cNvPr id="18" name="Textplatzhalter 21">
            <a:extLst>
              <a:ext uri="{FF2B5EF4-FFF2-40B4-BE49-F238E27FC236}">
                <a16:creationId xmlns:a16="http://schemas.microsoft.com/office/drawing/2014/main" id="{D0CB7CBD-0573-41C7-8876-C617863B76DF}"/>
              </a:ext>
            </a:extLst>
          </p:cNvPr>
          <p:cNvSpPr txBox="1">
            <a:spLocks/>
          </p:cNvSpPr>
          <p:nvPr/>
        </p:nvSpPr>
        <p:spPr bwMode="gray">
          <a:xfrm>
            <a:off x="9214473" y="4891818"/>
            <a:ext cx="2486025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Cyberversicherung</a:t>
            </a:r>
          </a:p>
        </p:txBody>
      </p:sp>
    </p:spTree>
    <p:extLst>
      <p:ext uri="{BB962C8B-B14F-4D97-AF65-F5344CB8AC3E}">
        <p14:creationId xmlns:p14="http://schemas.microsoft.com/office/powerpoint/2010/main" val="212694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080C16-C610-4C9A-AE72-7BAF8A059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de-DE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de-DE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de-DE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+mj-lt"/>
              </a:rPr>
              <a:t>Notwendiger Partner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dirty="0">
                <a:latin typeface="+mj-lt"/>
              </a:rPr>
              <a:t>Lösungen für knifflige Problemstellungen</a:t>
            </a:r>
          </a:p>
          <a:p>
            <a:pPr marL="0" indent="0">
              <a:buNone/>
            </a:pPr>
            <a:endParaRPr lang="de-DE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de-DE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de-DE" b="1" dirty="0">
              <a:latin typeface="Arial Black" panose="020B0A0402010202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CA8FFE6-C477-4F02-A94E-EA5A0CB9D86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0000" y="1620000"/>
            <a:ext cx="7264800" cy="3877985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Vermögensschäden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Risikodialog/Risikobewertung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Kommunikation Dateninhaber/Behörden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Direkter Zugang zu einem </a:t>
            </a:r>
            <a:br>
              <a:rPr lang="de-DE" sz="2400" dirty="0">
                <a:solidFill>
                  <a:schemeClr val="accent2"/>
                </a:solidFill>
              </a:rPr>
            </a:br>
            <a:r>
              <a:rPr lang="de-DE" sz="2400" dirty="0" err="1">
                <a:solidFill>
                  <a:schemeClr val="accent2"/>
                </a:solidFill>
              </a:rPr>
              <a:t>Cyberexpertennetzwerk</a:t>
            </a:r>
            <a:endParaRPr lang="de-DE" sz="2400" dirty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IT Forensik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Rechtsberatung</a:t>
            </a:r>
          </a:p>
          <a:p>
            <a:pPr>
              <a:spcAft>
                <a:spcPts val="1200"/>
              </a:spcAft>
            </a:pPr>
            <a:endParaRPr lang="de-DE" sz="24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Cyberversicherung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3432F2-9C1C-4CD3-979A-F9D155D4E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853" y="-127453"/>
            <a:ext cx="3957987" cy="25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080C16-C610-4C9A-AE72-7BAF8A059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Vertraulichkeit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Verfügbarkeit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Integrität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F000B33-9FFF-4629-817A-44CB6A404A2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0000" y="1620000"/>
            <a:ext cx="7264800" cy="2923877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Organisierte Angriffe zur Übernahme oder 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>
                <a:solidFill>
                  <a:schemeClr val="accent2"/>
                </a:solidFill>
              </a:rPr>
              <a:t>Zerstörung der IT von Unternehmen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DDoS Angriffe um die Schnittstellen von 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>
                <a:solidFill>
                  <a:schemeClr val="accent2"/>
                </a:solidFill>
              </a:rPr>
              <a:t>Unternehmen in die Außenwelt zu blockieren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Diebstahl von Daten und/oder Rechenleistung, Kryptowährungen, Wirtschaftskriminalität (Einheit 61398?), Erpressung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Juristische Folgen</a:t>
            </a:r>
            <a:endParaRPr lang="de-DE" sz="20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Cyber</a:t>
            </a:r>
            <a:r>
              <a:rPr lang="de-DE" dirty="0"/>
              <a:t> Bedrohungen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53955A-99F7-46A5-95A0-D7CF629F3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164" y="-247810"/>
            <a:ext cx="4057004" cy="270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1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080C16-C610-4C9A-AE72-7BAF8A059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Erhöhte Anfälligkeit durch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Agile Arbeitsmethoden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Digitalisierung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Cloudnutzung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/>
              <a:t>Homeoffice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FC73022-03A1-4A7D-9DD2-74D6524332C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0000" y="1620000"/>
            <a:ext cx="7264800" cy="3385542"/>
          </a:xfrm>
        </p:spPr>
        <p:txBody>
          <a:bodyPr/>
          <a:lstStyle/>
          <a:p>
            <a:pPr lvl="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Mensch: Innentäter, Fahrlässigkeit, </a:t>
            </a:r>
            <a:b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falsche Klick, der Chef, der Jäger</a:t>
            </a:r>
          </a:p>
          <a:p>
            <a:pPr marL="177800" indent="-1778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Absicherungen: </a:t>
            </a:r>
          </a:p>
          <a:p>
            <a:pPr marL="635000" lvl="1" indent="-1778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Immerwährende Aufrüstung</a:t>
            </a:r>
          </a:p>
          <a:p>
            <a:pPr marL="635000" lvl="1" indent="-1778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Bond</a:t>
            </a:r>
          </a:p>
          <a:p>
            <a:pPr marL="177800" indent="-1778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Organisatorische/Prozessuale Herausforderungen</a:t>
            </a:r>
          </a:p>
          <a:p>
            <a:pPr marL="177800" indent="-1778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Chance ohne passende Partner</a:t>
            </a:r>
          </a:p>
          <a:p>
            <a:pPr>
              <a:spcAft>
                <a:spcPts val="1200"/>
              </a:spcAft>
            </a:pPr>
            <a:endParaRPr lang="de-DE" sz="20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Schwachstellen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E2BA13-66AA-4E77-9346-C906851B7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201" y="0"/>
            <a:ext cx="4399417" cy="246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5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C0D337-D409-4874-BA42-F8CB38746B64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DE" dirty="0"/>
              <a:t>Erfahrungsbericht</a:t>
            </a:r>
          </a:p>
          <a:p>
            <a:r>
              <a:rPr lang="de-DE" dirty="0"/>
              <a:t>BITMARCK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80A1AF-CC48-4CBF-8240-D07239F1C4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4D91ED-13A3-4A91-AEA2-349A7472F1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4331" y="2451612"/>
            <a:ext cx="2486025" cy="307777"/>
          </a:xfrm>
        </p:spPr>
        <p:txBody>
          <a:bodyPr/>
          <a:lstStyle/>
          <a:p>
            <a:r>
              <a:rPr lang="de-DE" sz="2000" dirty="0"/>
              <a:t>Einleitung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B939C2-E4F8-4692-8E00-70FE9F864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B7B4B04-4661-4A88-A0F8-E6318A3B29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4331" y="3656052"/>
            <a:ext cx="2486025" cy="307777"/>
          </a:xfrm>
        </p:spPr>
        <p:txBody>
          <a:bodyPr/>
          <a:lstStyle/>
          <a:p>
            <a:r>
              <a:rPr lang="de-DE" sz="2000" b="1" dirty="0"/>
              <a:t>Maßnahmen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4A739AE-0AE1-4AF6-8FD5-6EE42AB10D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56FE14-9532-4433-BF8B-B9BAF6665E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74331" y="4860492"/>
            <a:ext cx="2745078" cy="307777"/>
          </a:xfrm>
        </p:spPr>
        <p:txBody>
          <a:bodyPr/>
          <a:lstStyle/>
          <a:p>
            <a:r>
              <a:rPr lang="de-DE" sz="2000" dirty="0"/>
              <a:t>Krisenstabübung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48939A-A30B-4F62-AECC-DC8F446F1F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14172" y="2244235"/>
            <a:ext cx="1041764" cy="722530"/>
          </a:xfrm>
        </p:spPr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7BAF71A-439D-41A0-A90B-6C9EAEFBDC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6081" y="2297724"/>
            <a:ext cx="2624137" cy="615553"/>
          </a:xfrm>
        </p:spPr>
        <p:txBody>
          <a:bodyPr/>
          <a:lstStyle/>
          <a:p>
            <a:r>
              <a:rPr lang="de-DE" sz="2000" dirty="0"/>
              <a:t>Absicherung Netzwerk-Infrastruktur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F39B448-DD37-4107-A792-CF968CD0B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14172" y="3448675"/>
            <a:ext cx="1041764" cy="722530"/>
          </a:xfrm>
        </p:spPr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D15F9BF4-6605-4B40-AF33-EA01FB7E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6" y="441325"/>
            <a:ext cx="8623536" cy="523220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16" name="Untertitel 15">
            <a:extLst>
              <a:ext uri="{FF2B5EF4-FFF2-40B4-BE49-F238E27FC236}">
                <a16:creationId xmlns:a16="http://schemas.microsoft.com/office/drawing/2014/main" id="{00B17BC7-FD3E-4CF7-BC47-000D4E671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957263"/>
            <a:ext cx="11107488" cy="276999"/>
          </a:xfrm>
        </p:spPr>
        <p:txBody>
          <a:bodyPr/>
          <a:lstStyle/>
          <a:p>
            <a:r>
              <a:rPr lang="de-DE" dirty="0" err="1"/>
              <a:t>Cybersecurity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49B372C-A7E5-464B-BEA9-B103D8D6E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56081" y="3656052"/>
            <a:ext cx="2486025" cy="307777"/>
          </a:xfrm>
        </p:spPr>
        <p:txBody>
          <a:bodyPr/>
          <a:lstStyle/>
          <a:p>
            <a:r>
              <a:rPr lang="de-DE" sz="2000" dirty="0" err="1"/>
              <a:t>mSOC</a:t>
            </a:r>
            <a:endParaRPr lang="de-DE" sz="2000" dirty="0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958FE6DB-F18F-4FDD-BF33-716290A7F84E}"/>
              </a:ext>
            </a:extLst>
          </p:cNvPr>
          <p:cNvSpPr txBox="1">
            <a:spLocks/>
          </p:cNvSpPr>
          <p:nvPr/>
        </p:nvSpPr>
        <p:spPr bwMode="gray">
          <a:xfrm>
            <a:off x="8047304" y="4684437"/>
            <a:ext cx="1041764" cy="722530"/>
          </a:xfrm>
          <a:prstGeom prst="rect">
            <a:avLst/>
          </a:prstGeom>
          <a:noFill/>
        </p:spPr>
        <p:txBody>
          <a:bodyPr vert="horz" wrap="square" lIns="0" tIns="0" rIns="10800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6000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6</a:t>
            </a:r>
          </a:p>
        </p:txBody>
      </p:sp>
      <p:sp>
        <p:nvSpPr>
          <p:cNvPr id="18" name="Textplatzhalter 21">
            <a:extLst>
              <a:ext uri="{FF2B5EF4-FFF2-40B4-BE49-F238E27FC236}">
                <a16:creationId xmlns:a16="http://schemas.microsoft.com/office/drawing/2014/main" id="{D0CB7CBD-0573-41C7-8876-C617863B76DF}"/>
              </a:ext>
            </a:extLst>
          </p:cNvPr>
          <p:cNvSpPr txBox="1">
            <a:spLocks/>
          </p:cNvSpPr>
          <p:nvPr/>
        </p:nvSpPr>
        <p:spPr bwMode="gray">
          <a:xfrm>
            <a:off x="9109091" y="4891818"/>
            <a:ext cx="2486025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263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Cyberversicherung</a:t>
            </a:r>
          </a:p>
        </p:txBody>
      </p:sp>
    </p:spTree>
    <p:extLst>
      <p:ext uri="{BB962C8B-B14F-4D97-AF65-F5344CB8AC3E}">
        <p14:creationId xmlns:p14="http://schemas.microsoft.com/office/powerpoint/2010/main" val="108682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080C16-C610-4C9A-AE72-7BAF8A059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de-DE" b="1" dirty="0">
                <a:effectLst/>
                <a:latin typeface="+mj-lt"/>
              </a:rPr>
              <a:t>11/2021</a:t>
            </a:r>
          </a:p>
          <a:p>
            <a:pPr marL="0" indent="0" algn="l">
              <a:buNone/>
            </a:pPr>
            <a:r>
              <a:rPr lang="de-DE" b="1" dirty="0">
                <a:effectLst/>
                <a:latin typeface="+mj-lt"/>
              </a:rPr>
              <a:t>Botnet-Angriff auf </a:t>
            </a:r>
            <a:r>
              <a:rPr lang="de-DE" b="1" dirty="0" err="1">
                <a:effectLst/>
                <a:latin typeface="+mj-lt"/>
              </a:rPr>
              <a:t>GitLab</a:t>
            </a:r>
            <a:r>
              <a:rPr lang="de-DE" b="1" dirty="0">
                <a:effectLst/>
                <a:latin typeface="+mj-lt"/>
              </a:rPr>
              <a:t>-Server nutzt bekannte Schwachstelle aus</a:t>
            </a:r>
          </a:p>
          <a:p>
            <a:pPr marL="0" indent="0" algn="l">
              <a:buNone/>
            </a:pPr>
            <a:r>
              <a:rPr lang="de-DE" b="0" i="0" dirty="0" err="1">
                <a:effectLst/>
                <a:latin typeface="+mj-lt"/>
              </a:rPr>
              <a:t>Angreifer:innen</a:t>
            </a:r>
            <a:r>
              <a:rPr lang="de-DE" b="0" i="0" dirty="0">
                <a:effectLst/>
                <a:latin typeface="+mj-lt"/>
              </a:rPr>
              <a:t> nutzen eine Sicherheitslücke in selbst-gehosteten </a:t>
            </a:r>
            <a:r>
              <a:rPr lang="de-DE" b="0" i="0" dirty="0" err="1">
                <a:effectLst/>
                <a:latin typeface="+mj-lt"/>
              </a:rPr>
              <a:t>GitLab</a:t>
            </a:r>
            <a:r>
              <a:rPr lang="de-DE" b="0" i="0" dirty="0">
                <a:effectLst/>
                <a:latin typeface="+mj-lt"/>
              </a:rPr>
              <a:t>-Servern aus, um Botnetze aufzubauen und sogenannte DDoS-Angriffe mit bis zu einem Terabyte pro Sekunde auszuführen. </a:t>
            </a:r>
            <a:r>
              <a:rPr lang="de-DE" b="0" i="0" dirty="0" err="1">
                <a:effectLst/>
                <a:latin typeface="+mj-lt"/>
              </a:rPr>
              <a:t>Gitlab</a:t>
            </a:r>
            <a:r>
              <a:rPr lang="de-DE" b="0" i="0" dirty="0">
                <a:effectLst/>
                <a:latin typeface="+mj-lt"/>
              </a:rPr>
              <a:t> hatte die Schwachstelle bereits im April gepatcht.</a:t>
            </a:r>
          </a:p>
          <a:p>
            <a:endParaRPr lang="de-DE" dirty="0">
              <a:latin typeface="+mj-lt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54626" y="441325"/>
            <a:ext cx="7270563" cy="1046440"/>
          </a:xfrm>
        </p:spPr>
        <p:txBody>
          <a:bodyPr/>
          <a:lstStyle/>
          <a:p>
            <a:r>
              <a:rPr lang="de-DE" dirty="0"/>
              <a:t>Organisatorische/</a:t>
            </a:r>
            <a:br>
              <a:rPr lang="de-DE" dirty="0"/>
            </a:br>
            <a:r>
              <a:rPr lang="de-DE" dirty="0"/>
              <a:t>Prozessuale Maßnahmen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653E13-0DA6-48D3-9429-E5856F8C59D7}"/>
              </a:ext>
            </a:extLst>
          </p:cNvPr>
          <p:cNvSpPr txBox="1"/>
          <p:nvPr/>
        </p:nvSpPr>
        <p:spPr>
          <a:xfrm>
            <a:off x="554626" y="1628775"/>
            <a:ext cx="8429270" cy="26748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spcAft>
                <a:spcPts val="600"/>
              </a:spcAft>
            </a:pPr>
            <a:r>
              <a:rPr lang="de-DE" sz="2000" b="1" dirty="0">
                <a:solidFill>
                  <a:schemeClr val="accent2"/>
                </a:solidFill>
              </a:rPr>
              <a:t>Operative IT-Sicherheit stärken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2"/>
                </a:solidFill>
              </a:rPr>
              <a:t>Org</a:t>
            </a:r>
            <a:r>
              <a:rPr lang="de-DE" sz="2000" dirty="0">
                <a:solidFill>
                  <a:schemeClr val="accent2"/>
                </a:solidFill>
              </a:rPr>
              <a:t>-Einheit Secure Infrastructure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Fachexperte Operative IT-Sicherheit</a:t>
            </a:r>
          </a:p>
          <a:p>
            <a:pPr>
              <a:spcAft>
                <a:spcPts val="600"/>
              </a:spcAft>
            </a:pPr>
            <a:endParaRPr lang="de-DE" sz="2000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2000" b="1" dirty="0">
                <a:solidFill>
                  <a:schemeClr val="accent2"/>
                </a:solidFill>
              </a:rPr>
              <a:t>Ordentlicher Betrieb gemäß ISO27001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Patchmanagement (nicht immer einfach, siehe log4J)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Keine funktionierende Sicherung, kein Mitleid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Zentrales </a:t>
            </a:r>
            <a:r>
              <a:rPr lang="de-DE" sz="2000" dirty="0" err="1">
                <a:solidFill>
                  <a:schemeClr val="accent2"/>
                </a:solidFill>
              </a:rPr>
              <a:t>Logging</a:t>
            </a:r>
            <a:r>
              <a:rPr lang="de-DE" sz="2000" dirty="0">
                <a:solidFill>
                  <a:schemeClr val="accent2"/>
                </a:solidFill>
              </a:rPr>
              <a:t>, Unveränderbarkeit von Logdateien, </a:t>
            </a:r>
          </a:p>
          <a:p>
            <a:pPr>
              <a:spcAft>
                <a:spcPts val="600"/>
              </a:spcAft>
            </a:pPr>
            <a:r>
              <a:rPr lang="de-DE" sz="2000" dirty="0">
                <a:solidFill>
                  <a:schemeClr val="accent2"/>
                </a:solidFill>
              </a:rPr>
              <a:t>      Aufbewahrungsfristen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Protokollierung administrative Zugriffe, 2 Faktor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Richtlinie bei IT-Sicherheitsvorfällen, Schnittstellen zum BCM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Notfallpläne für die dringlichsten Szenarien</a:t>
            </a:r>
          </a:p>
        </p:txBody>
      </p:sp>
    </p:spTree>
    <p:extLst>
      <p:ext uri="{BB962C8B-B14F-4D97-AF65-F5344CB8AC3E}">
        <p14:creationId xmlns:p14="http://schemas.microsoft.com/office/powerpoint/2010/main" val="382714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080C16-C610-4C9A-AE72-7BAF8A059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effectLst/>
              <a:latin typeface="+mj-lt"/>
            </a:endParaRP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endParaRPr lang="de-DE" dirty="0">
              <a:effectLst/>
              <a:latin typeface="+mj-lt"/>
            </a:endParaRPr>
          </a:p>
          <a:p>
            <a:pPr marL="0" indent="0">
              <a:buNone/>
            </a:pPr>
            <a:endParaRPr lang="de-DE" dirty="0">
              <a:effectLst/>
              <a:latin typeface="+mj-lt"/>
            </a:endParaRPr>
          </a:p>
          <a:p>
            <a:pPr marL="0" indent="0">
              <a:buNone/>
            </a:pPr>
            <a:r>
              <a:rPr lang="de-DE" dirty="0">
                <a:effectLst/>
                <a:latin typeface="+mj-lt"/>
              </a:rPr>
              <a:t>Immer u</a:t>
            </a:r>
            <a:r>
              <a:rPr lang="de-DE" i="0" dirty="0">
                <a:latin typeface="+mj-lt"/>
              </a:rPr>
              <a:t>nd immer </a:t>
            </a:r>
          </a:p>
          <a:p>
            <a:pPr marL="0" indent="0">
              <a:buNone/>
            </a:pPr>
            <a:r>
              <a:rPr lang="de-DE" dirty="0">
                <a:latin typeface="+mj-lt"/>
              </a:rPr>
              <a:t>w</a:t>
            </a:r>
            <a:r>
              <a:rPr lang="de-DE" i="0" dirty="0">
                <a:latin typeface="+mj-lt"/>
              </a:rPr>
              <a:t>ieder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dirty="0">
                <a:latin typeface="+mj-lt"/>
              </a:rPr>
              <a:t>u</a:t>
            </a:r>
            <a:r>
              <a:rPr lang="de-DE" i="0" dirty="0">
                <a:latin typeface="+mj-lt"/>
              </a:rPr>
              <a:t>nd immer neu </a:t>
            </a:r>
          </a:p>
          <a:p>
            <a:pPr marL="0" indent="0">
              <a:buNone/>
            </a:pPr>
            <a:r>
              <a:rPr lang="de-DE" i="0" dirty="0">
                <a:latin typeface="+mj-lt"/>
              </a:rPr>
              <a:t>und anders </a:t>
            </a:r>
          </a:p>
          <a:p>
            <a:pPr marL="0" indent="0">
              <a:buNone/>
            </a:pPr>
            <a:endParaRPr lang="de-DE" i="0" dirty="0">
              <a:effectLst/>
              <a:latin typeface="+mj-lt"/>
            </a:endParaRPr>
          </a:p>
          <a:p>
            <a:endParaRPr lang="de-DE" dirty="0">
              <a:latin typeface="+mj-l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5773975-BA9F-4447-B43B-C86DD500D5B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0000" y="1620000"/>
            <a:ext cx="7264800" cy="3077766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Clr>
                <a:schemeClr val="accent2"/>
              </a:buClr>
              <a:buNone/>
            </a:pPr>
            <a:r>
              <a:rPr lang="de-DE" sz="2000" dirty="0">
                <a:solidFill>
                  <a:schemeClr val="accent2"/>
                </a:solidFill>
              </a:rPr>
              <a:t>Phishing ist meist der Anfang….</a:t>
            </a:r>
          </a:p>
          <a:p>
            <a:pPr lvl="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Verpflichtende Awareness-Schulungen 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>
                <a:solidFill>
                  <a:schemeClr val="accent2"/>
                </a:solidFill>
              </a:rPr>
              <a:t>für alle MA mit Erfolgskontrolle</a:t>
            </a:r>
          </a:p>
          <a:p>
            <a:pPr lvl="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Kritis</a:t>
            </a:r>
            <a:r>
              <a:rPr lang="de-DE" sz="2000" dirty="0">
                <a:solidFill>
                  <a:schemeClr val="accent2"/>
                </a:solidFill>
              </a:rPr>
              <a:t>-Schulung</a:t>
            </a:r>
          </a:p>
          <a:p>
            <a:pPr lvl="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Regelmäßige organisierte </a:t>
            </a:r>
            <a:r>
              <a:rPr lang="de-DE" sz="2000" dirty="0" err="1">
                <a:solidFill>
                  <a:schemeClr val="accent2"/>
                </a:solidFill>
              </a:rPr>
              <a:t>phishing</a:t>
            </a:r>
            <a:r>
              <a:rPr lang="de-DE" sz="2000" dirty="0">
                <a:solidFill>
                  <a:schemeClr val="accent2"/>
                </a:solidFill>
              </a:rPr>
              <a:t> Aktionen 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>
                <a:solidFill>
                  <a:schemeClr val="accent2"/>
                </a:solidFill>
              </a:rPr>
              <a:t>der ISB mit Feedback und Auswertung. 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>
                <a:solidFill>
                  <a:schemeClr val="accent2"/>
                </a:solidFill>
              </a:rPr>
              <a:t>Die Mail vom Chef mit einem Link… </a:t>
            </a:r>
          </a:p>
          <a:p>
            <a:pPr lvl="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Workshops „Live Hacking 2.0“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Awareness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E8D521-6E85-4291-8D88-B278909D0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023" y="-9426"/>
            <a:ext cx="4073290" cy="24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6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080C16-C610-4C9A-AE72-7BAF8A059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de-DE" dirty="0">
                <a:effectLst/>
                <a:latin typeface="+mj-lt"/>
              </a:rPr>
              <a:t>Wenn ich meinen Netzwerkstecker ins interne Netz stecken kann…</a:t>
            </a:r>
          </a:p>
          <a:p>
            <a:pPr marL="0" indent="0" algn="l">
              <a:buNone/>
            </a:pPr>
            <a:endParaRPr lang="de-DE" i="0" dirty="0">
              <a:latin typeface="+mj-lt"/>
            </a:endParaRPr>
          </a:p>
          <a:p>
            <a:pPr marL="0" indent="0" algn="l">
              <a:buNone/>
            </a:pPr>
            <a:r>
              <a:rPr lang="de-DE" dirty="0">
                <a:latin typeface="+mj-lt"/>
              </a:rPr>
              <a:t>Wenn ich mich in der BITMARCK-Domäne anmelden kann…</a:t>
            </a:r>
          </a:p>
          <a:p>
            <a:pPr marL="0" indent="0" algn="l">
              <a:buNone/>
            </a:pPr>
            <a:endParaRPr lang="de-DE" i="0" dirty="0">
              <a:latin typeface="+mj-lt"/>
            </a:endParaRPr>
          </a:p>
          <a:p>
            <a:pPr marL="0" indent="0" algn="l">
              <a:buNone/>
            </a:pPr>
            <a:endParaRPr lang="de-DE" dirty="0">
              <a:latin typeface="+mj-lt"/>
            </a:endParaRPr>
          </a:p>
          <a:p>
            <a:pPr marL="0" indent="0" algn="l">
              <a:buNone/>
            </a:pPr>
            <a:r>
              <a:rPr lang="de-DE" dirty="0">
                <a:latin typeface="+mj-lt"/>
              </a:rPr>
              <a:t>…. was könnte ich dann alles tun um noch weiter zu kommen und mich noch weiter einzunisten? </a:t>
            </a:r>
            <a:endParaRPr lang="de-DE" i="0" dirty="0">
              <a:latin typeface="+mj-lt"/>
            </a:endParaRPr>
          </a:p>
          <a:p>
            <a:pPr marL="0" indent="0" algn="l">
              <a:buNone/>
            </a:pPr>
            <a:endParaRPr lang="de-DE" i="0" dirty="0">
              <a:effectLst/>
              <a:latin typeface="+mj-lt"/>
            </a:endParaRPr>
          </a:p>
          <a:p>
            <a:endParaRPr lang="de-DE" dirty="0">
              <a:latin typeface="+mj-lt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5B6D609-A05E-4314-B284-42E06F8CD7C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0000" y="1620000"/>
            <a:ext cx="7264800" cy="323165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sz="2000" dirty="0">
                <a:solidFill>
                  <a:schemeClr val="accent2"/>
                </a:solidFill>
              </a:rPr>
              <a:t>Vorschrift des regelmäßigen Penetration </a:t>
            </a:r>
            <a:r>
              <a:rPr lang="de-DE" sz="2000" dirty="0" err="1">
                <a:solidFill>
                  <a:schemeClr val="accent2"/>
                </a:solidFill>
              </a:rPr>
              <a:t>Testing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>
                <a:solidFill>
                  <a:schemeClr val="accent2"/>
                </a:solidFill>
              </a:rPr>
              <a:t>für alle Webapplikationen</a:t>
            </a:r>
          </a:p>
          <a:p>
            <a:pPr lvl="0">
              <a:spcAft>
                <a:spcPts val="600"/>
              </a:spcAft>
            </a:pPr>
            <a:endParaRPr lang="de-DE" sz="2000" dirty="0">
              <a:solidFill>
                <a:schemeClr val="accent2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de-DE" sz="2000" b="1" dirty="0">
                <a:solidFill>
                  <a:schemeClr val="accent2"/>
                </a:solidFill>
              </a:rPr>
              <a:t>Externe Beauftragung zur Schwachstellenanalyse</a:t>
            </a:r>
          </a:p>
          <a:p>
            <a:pPr marL="457200" lvl="0" indent="-4572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Ermitteln weiterer konkreter Eindringmöglichkeiten falls ein </a:t>
            </a:r>
            <a:r>
              <a:rPr lang="de-DE" sz="2000" dirty="0" err="1">
                <a:solidFill>
                  <a:schemeClr val="accent2"/>
                </a:solidFill>
              </a:rPr>
              <a:t>phishing</a:t>
            </a:r>
            <a:r>
              <a:rPr lang="de-DE" sz="2000" dirty="0">
                <a:solidFill>
                  <a:schemeClr val="accent2"/>
                </a:solidFill>
              </a:rPr>
              <a:t> erfolgreich war. 3 Wochen konzentrierte Aktion</a:t>
            </a:r>
          </a:p>
          <a:p>
            <a:pPr marL="285750" lvl="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   Regelmäßige Rücksprache: Darf ich weitermachen?</a:t>
            </a:r>
          </a:p>
          <a:p>
            <a:pPr marL="285750" lvl="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   Nachhaltige Lösung gefundener Schwachstellen</a:t>
            </a:r>
          </a:p>
          <a:p>
            <a:endParaRPr lang="de-DE" sz="20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Penetration </a:t>
            </a:r>
            <a:r>
              <a:rPr lang="de-DE" dirty="0" err="1"/>
              <a:t>Testing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3385217"/>
      </p:ext>
    </p:extLst>
  </p:cSld>
  <p:clrMapOvr>
    <a:masterClrMapping/>
  </p:clrMapOvr>
</p:sld>
</file>

<file path=ppt/theme/theme1.xml><?xml version="1.0" encoding="utf-8"?>
<a:theme xmlns:a="http://schemas.openxmlformats.org/drawingml/2006/main" name="01 Master Titel">
  <a:themeElements>
    <a:clrScheme name="BITMARCK">
      <a:dk1>
        <a:sysClr val="windowText" lastClr="000000"/>
      </a:dk1>
      <a:lt1>
        <a:sysClr val="window" lastClr="FFFFFF"/>
      </a:lt1>
      <a:dk2>
        <a:srgbClr val="A61F7D"/>
      </a:dk2>
      <a:lt2>
        <a:srgbClr val="232D8D"/>
      </a:lt2>
      <a:accent1>
        <a:srgbClr val="F6D900"/>
      </a:accent1>
      <a:accent2>
        <a:srgbClr val="44B0BA"/>
      </a:accent2>
      <a:accent3>
        <a:srgbClr val="E07A11"/>
      </a:accent3>
      <a:accent4>
        <a:srgbClr val="57AB27"/>
      </a:accent4>
      <a:accent5>
        <a:srgbClr val="C32A27"/>
      </a:accent5>
      <a:accent6>
        <a:srgbClr val="C8C8C8"/>
      </a:accent6>
      <a:hlink>
        <a:srgbClr val="A61F7D"/>
      </a:hlink>
      <a:folHlink>
        <a:srgbClr val="232D8D"/>
      </a:folHlink>
    </a:clrScheme>
    <a:fontScheme name="BITMAR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_PT_I_Präsentationsmaster  -  Schreibgeschützt" id="{C9199A7F-12AC-4447-A9E4-D3935257ECA3}" vid="{285092FC-4380-4CF1-84D5-47E83ED78E37}"/>
    </a:ext>
  </a:extLst>
</a:theme>
</file>

<file path=ppt/theme/theme2.xml><?xml version="1.0" encoding="utf-8"?>
<a:theme xmlns:a="http://schemas.openxmlformats.org/drawingml/2006/main" name="02 Master Inhalt">
  <a:themeElements>
    <a:clrScheme name="BITMARCK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A61F7D"/>
      </a:accent1>
      <a:accent2>
        <a:srgbClr val="232D8D"/>
      </a:accent2>
      <a:accent3>
        <a:srgbClr val="44B0BA"/>
      </a:accent3>
      <a:accent4>
        <a:srgbClr val="E07A11"/>
      </a:accent4>
      <a:accent5>
        <a:srgbClr val="F6D900"/>
      </a:accent5>
      <a:accent6>
        <a:srgbClr val="C8C8C8"/>
      </a:accent6>
      <a:hlink>
        <a:srgbClr val="A61F7D"/>
      </a:hlink>
      <a:folHlink>
        <a:srgbClr val="232D8D"/>
      </a:folHlink>
    </a:clrScheme>
    <a:fontScheme name="BITMARCK-Schrif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5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M_PT_I_Präsentationsmaster  -  Schreibgeschützt" id="{C9199A7F-12AC-4447-A9E4-D3935257ECA3}" vid="{068ED3C8-F249-4715-9741-66ED959450F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0fe49e34414194bf80d14366552e36 xmlns="a3c58cf5-d585-4f84-afcc-7f6e7d716a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BITMARCK</TermName>
          <TermId xmlns="http://schemas.microsoft.com/office/infopath/2007/PartnerControls">dbd81ca4-cb86-4f80-8388-011822c94dd7</TermId>
        </TermInfo>
      </Terms>
    </mc0fe49e34414194bf80d14366552e36>
    <Dokumenten-Verantwortlicher xmlns="a3c58cf5-d585-4f84-afcc-7f6e7d716aba">
      <UserInfo>
        <DisplayName>Tagrikulu, Semiha</DisplayName>
        <AccountId>36</AccountId>
        <AccountType/>
      </UserInfo>
    </Dokumenten-Verantwortlicher>
    <TaxKeywordTaxHTField xmlns="a3c58cf5-d585-4f84-afcc-7f6e7d716a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16:9</TermName>
          <TermId xmlns="http://schemas.microsoft.com/office/infopath/2007/PartnerControls">39f20d7a-f9f3-4a1b-a0aa-0c90a48da8e0</TermId>
        </TermInfo>
        <TermInfo xmlns="http://schemas.microsoft.com/office/infopath/2007/PartnerControls">
          <TermName xmlns="http://schemas.microsoft.com/office/infopath/2007/PartnerControls">Präsentation</TermName>
          <TermId xmlns="http://schemas.microsoft.com/office/infopath/2007/PartnerControls">ac0394b7-6647-4784-b9aa-8c6ca5cac461</TermId>
        </TermInfo>
        <TermInfo xmlns="http://schemas.microsoft.com/office/infopath/2007/PartnerControls">
          <TermName xmlns="http://schemas.microsoft.com/office/infopath/2007/PartnerControls">Master</TermName>
          <TermId xmlns="http://schemas.microsoft.com/office/infopath/2007/PartnerControls">bf392c00-2448-47cf-8091-74901cbc9bd8</TermId>
        </TermInfo>
      </Terms>
    </TaxKeywordTaxHTField>
    <CategoryDescription xmlns="http://schemas.microsoft.com/sharepoint.v3">&lt;div&gt;BITMARCK-Präsentationsmaster im 16&amp;#58;9-Format&lt;/div&gt;</CategoryDescription>
    <TaxCatchAll xmlns="a3c58cf5-d585-4f84-afcc-7f6e7d716aba">
      <Value>279</Value>
      <Value>11</Value>
      <Value>233</Value>
      <Value>280</Value>
    </TaxCatchAll>
    <Reviewdatum xmlns="a3c58cf5-d585-4f84-afcc-7f6e7d716aba" xsi:nil="true"/>
    <Kategorie xmlns="1b7387f2-562a-4eda-80c5-065da9cd1da5">1</Kategorie>
    <Dokumententitel xmlns="1b7387f2-562a-4eda-80c5-065da9cd1da5">
      <Url>https://sharepoint.bitintra.de/websites/ContentTypeHub/Vorlagen%20BM1/BM_PT_I_Präsentationsmaster.potx</Url>
      <Description>PowerPoint-Präsentation</Description>
    </Dokumententite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Vorlage" ma:contentTypeID="0x010100D324B6D63E9E2D42A441A8B65EDD14052F0015676DC6F3B857438C5B3B5B452BAA9F" ma:contentTypeVersion="26" ma:contentTypeDescription="Inhaltstyp für Vorlagen in der Vorlagenbibliothek (ContenttypeHub)" ma:contentTypeScope="" ma:versionID="8cc2abdd71a4d439839f536d5d69d666">
  <xsd:schema xmlns:xsd="http://www.w3.org/2001/XMLSchema" xmlns:xs="http://www.w3.org/2001/XMLSchema" xmlns:p="http://schemas.microsoft.com/office/2006/metadata/properties" xmlns:ns2="a3c58cf5-d585-4f84-afcc-7f6e7d716aba" xmlns:ns3="http://schemas.microsoft.com/sharepoint.v3" xmlns:ns4="1b7387f2-562a-4eda-80c5-065da9cd1da5" targetNamespace="http://schemas.microsoft.com/office/2006/metadata/properties" ma:root="true" ma:fieldsID="5ed7c8026559d7ab72c063085806979f" ns2:_="" ns3:_="" ns4:_="">
    <xsd:import namespace="a3c58cf5-d585-4f84-afcc-7f6e7d716aba"/>
    <xsd:import namespace="http://schemas.microsoft.com/sharepoint.v3"/>
    <xsd:import namespace="1b7387f2-562a-4eda-80c5-065da9cd1da5"/>
    <xsd:element name="properties">
      <xsd:complexType>
        <xsd:sequence>
          <xsd:element name="documentManagement">
            <xsd:complexType>
              <xsd:all>
                <xsd:element ref="ns2:Dokumenten-Verantwortlicher"/>
                <xsd:element ref="ns3:CategoryDescription" minOccurs="0"/>
                <xsd:element ref="ns2:mc0fe49e34414194bf80d14366552e36" minOccurs="0"/>
                <xsd:element ref="ns2:TaxCatchAll" minOccurs="0"/>
                <xsd:element ref="ns2:TaxCatchAllLabel" minOccurs="0"/>
                <xsd:element ref="ns2:TaxKeywordTaxHTField" minOccurs="0"/>
                <xsd:element ref="ns2:Reviewdatum" minOccurs="0"/>
                <xsd:element ref="ns4:Kategorie"/>
                <xsd:element ref="ns4:Dokumententit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58cf5-d585-4f84-afcc-7f6e7d716aba" elementFormDefault="qualified">
    <xsd:import namespace="http://schemas.microsoft.com/office/2006/documentManagement/types"/>
    <xsd:import namespace="http://schemas.microsoft.com/office/infopath/2007/PartnerControls"/>
    <xsd:element name="Dokumenten-Verantwortlicher" ma:index="1" ma:displayName="Dokumenten-Verantwortlicher" ma:list="UserInfo" ma:SearchPeopleOnly="false" ma:SharePointGroup="0" ma:internalName="Dokumenten_x002d_Verantwortlich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c0fe49e34414194bf80d14366552e36" ma:index="5" ma:taxonomy="true" ma:internalName="mc0fe49e34414194bf80d14366552e36" ma:taxonomyFieldName="Business_x0020_Unit" ma:displayName="Business Unit" ma:readOnly="false" ma:default="" ma:fieldId="{6c0fe49e-3441-4194-bf80-d14366552e36}" ma:taxonomyMulti="true" ma:sspId="5b4278ab-d9c3-4342-a776-4fc5fb751f32" ma:termSetId="94322040-2bd2-4de6-8ef7-308583c1d0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6" nillable="true" ma:displayName="Taxonomy Catch All Column" ma:description="" ma:hidden="true" ma:list="{c0955b92-aa22-4aaf-87d9-029d580efdda}" ma:internalName="TaxCatchAll" ma:showField="CatchAllData" ma:web="a3c58cf5-d585-4f84-afcc-7f6e7d716a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" nillable="true" ma:displayName="Taxonomy Catch All Column1" ma:description="" ma:hidden="true" ma:list="{c0955b92-aa22-4aaf-87d9-029d580efdda}" ma:internalName="TaxCatchAllLabel" ma:readOnly="true" ma:showField="CatchAllDataLabel" ma:web="a3c58cf5-d585-4f84-afcc-7f6e7d716a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3" nillable="true" ma:taxonomy="true" ma:internalName="TaxKeywordTaxHTField" ma:taxonomyFieldName="TaxKeyword" ma:displayName="Unternehmensstichwörter" ma:fieldId="{23f27201-bee3-471e-b2e7-b64fd8b7ca38}" ma:taxonomyMulti="true" ma:sspId="5b4278ab-d9c3-4342-a776-4fc5fb751f3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Reviewdatum" ma:index="15" nillable="true" ma:displayName="Reviewdatum" ma:description="Datum zur Überprüfung von Elementen und Dokumenten. Standardmäßig soll das Dokument ein Jahr später überprüft werden." ma:format="DateOnly" ma:hidden="true" ma:internalName="Reviewdatum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" nillable="true" ma:displayName="Beschreibung" ma:internalName="Category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387f2-562a-4eda-80c5-065da9cd1da5" elementFormDefault="qualified">
    <xsd:import namespace="http://schemas.microsoft.com/office/2006/documentManagement/types"/>
    <xsd:import namespace="http://schemas.microsoft.com/office/infopath/2007/PartnerControls"/>
    <xsd:element name="Kategorie" ma:index="18" ma:displayName="Kategorie" ma:list="{b2b27d47-8ff4-4f89-88cb-35075f8c89b1}" ma:internalName="Kategorie" ma:readOnly="false" ma:showField="Title">
      <xsd:simpleType>
        <xsd:restriction base="dms:Lookup"/>
      </xsd:simpleType>
    </xsd:element>
    <xsd:element name="Dokumententitel" ma:index="19" nillable="true" ma:displayName="Dokumententitel" ma:format="Hyperlink" ma:hidden="true" ma:internalName="Dokumententite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haltstyp"/>
        <xsd:element ref="dc:title" maxOccurs="1" ma:index="16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25B7CE-7F4F-45D8-9241-30D673C15D2F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a3c58cf5-d585-4f84-afcc-7f6e7d716aba"/>
    <ds:schemaRef ds:uri="1b7387f2-562a-4eda-80c5-065da9cd1da5"/>
    <ds:schemaRef ds:uri="http://purl.org/dc/terms/"/>
    <ds:schemaRef ds:uri="http://schemas.microsoft.com/sharepoint.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57F0E0-9C5E-4D25-AF03-DA72D0425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58cf5-d585-4f84-afcc-7f6e7d716aba"/>
    <ds:schemaRef ds:uri="http://schemas.microsoft.com/sharepoint.v3"/>
    <ds:schemaRef ds:uri="1b7387f2-562a-4eda-80c5-065da9cd1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24DF41-DC7B-49EB-A7D6-819DE3891B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BM_PT_I_Präsentationsmaster</Template>
  <TotalTime>0</TotalTime>
  <Words>1912</Words>
  <Application>Microsoft Office PowerPoint</Application>
  <PresentationFormat>Breitbild</PresentationFormat>
  <Paragraphs>504</Paragraphs>
  <Slides>31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Wingdings</vt:lpstr>
      <vt:lpstr>01 Master Titel</vt:lpstr>
      <vt:lpstr>02 Master Inhalt</vt:lpstr>
      <vt:lpstr>PowerPoint-Präsentation</vt:lpstr>
      <vt:lpstr>Agenda</vt:lpstr>
      <vt:lpstr>Cyber Bedrohungen</vt:lpstr>
      <vt:lpstr>Cyber Bedrohungen</vt:lpstr>
      <vt:lpstr>Schwachstellen</vt:lpstr>
      <vt:lpstr>Agenda</vt:lpstr>
      <vt:lpstr>Organisatorische/ Prozessuale Maßnahmen</vt:lpstr>
      <vt:lpstr>Awareness</vt:lpstr>
      <vt:lpstr>Penetration Testing</vt:lpstr>
      <vt:lpstr>Agenda</vt:lpstr>
      <vt:lpstr>Krisenstabübung 2017</vt:lpstr>
      <vt:lpstr>Krisenstabübung 2017</vt:lpstr>
      <vt:lpstr>Krisenstabübung 2017</vt:lpstr>
      <vt:lpstr>Agenda</vt:lpstr>
      <vt:lpstr>Konsolidierung der RZ Sicherheits-Zonen mit  DDoS-Protection über die Carrier Colt und Telekom</vt:lpstr>
      <vt:lpstr>Ausblick</vt:lpstr>
      <vt:lpstr>Agenda</vt:lpstr>
      <vt:lpstr>managed</vt:lpstr>
      <vt:lpstr>Auftrag</vt:lpstr>
      <vt:lpstr>managed SOC Steuerung</vt:lpstr>
      <vt:lpstr>PowerPoint-Präsentation</vt:lpstr>
      <vt:lpstr>PowerPoint-Präsentation</vt:lpstr>
      <vt:lpstr>Was ist ein SOC?</vt:lpstr>
      <vt:lpstr>Wie funktioniert ein SOC?</vt:lpstr>
      <vt:lpstr>Wie funktioniert ein SOC?</vt:lpstr>
      <vt:lpstr>mSOC</vt:lpstr>
      <vt:lpstr>mSOC Einführung</vt:lpstr>
      <vt:lpstr>Detection Use Cases</vt:lpstr>
      <vt:lpstr>Detection Use Cases</vt:lpstr>
      <vt:lpstr>Agenda</vt:lpstr>
      <vt:lpstr>Cyberversicherung</vt:lpstr>
    </vt:vector>
  </TitlesOfParts>
  <Company>BITMARCK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matthias.baumann@bitmarck.de</dc:creator>
  <cp:keywords>Präsentation; 16:9; Master</cp:keywords>
  <cp:lastModifiedBy>Baumann, Matthias</cp:lastModifiedBy>
  <cp:revision>106</cp:revision>
  <cp:lastPrinted>2020-04-21T12:55:21Z</cp:lastPrinted>
  <dcterms:created xsi:type="dcterms:W3CDTF">2021-08-05T10:34:01Z</dcterms:created>
  <dcterms:modified xsi:type="dcterms:W3CDTF">2022-05-10T06:07:56Z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0x010100D324B6D63E9E2D42A441A8B65EDD14052F0015676DC6F3B857438C5B3B5B452BAA9F</vt:lpwstr>
  </property>
  <property fmtid="{D5CDD505-2E9C-101B-9397-08002B2CF9AE}" pid="3" name="Kunde">
    <vt:lpwstr/>
  </property>
  <property fmtid="{D5CDD505-2E9C-101B-9397-08002B2CF9AE}" pid="4" name="Business Unit">
    <vt:lpwstr>233;#BITMARCK|dbd81ca4-cb86-4f80-8388-011822c94dd7</vt:lpwstr>
  </property>
  <property fmtid="{D5CDD505-2E9C-101B-9397-08002B2CF9AE}" pid="5" name="TaxKeyword">
    <vt:lpwstr>279;#16:9|39f20d7a-f9f3-4a1b-a0aa-0c90a48da8e0;#11;#Präsentation|ac0394b7-6647-4784-b9aa-8c6ca5cac461;#280;#Master|bf392c00-2448-47cf-8091-74901cbc9bd8</vt:lpwstr>
  </property>
  <property fmtid="{D5CDD505-2E9C-101B-9397-08002B2CF9AE}" pid="6" name="Organisations-Einheit">
    <vt:lpwstr/>
  </property>
  <property fmtid="{D5CDD505-2E9C-101B-9397-08002B2CF9AE}" pid="7" name="l5b353217ca64259a41a5d980c4839f6">
    <vt:lpwstr/>
  </property>
  <property fmtid="{D5CDD505-2E9C-101B-9397-08002B2CF9AE}" pid="8" name="i19f774f88074d1f9b90b1f32475359a">
    <vt:lpwstr/>
  </property>
  <property fmtid="{D5CDD505-2E9C-101B-9397-08002B2CF9AE}" pid="9" name="Produkt">
    <vt:lpwstr/>
  </property>
  <property fmtid="{D5CDD505-2E9C-101B-9397-08002B2CF9AE}" pid="10" name="Dokumentenkategorie">
    <vt:lpwstr>278;#Präsentation|846856ce-3219-4de0-b1a0-cb647373547e</vt:lpwstr>
  </property>
  <property fmtid="{D5CDD505-2E9C-101B-9397-08002B2CF9AE}" pid="11" name="eea296248e344bc4aa11f139cede455e">
    <vt:lpwstr/>
  </property>
  <property fmtid="{D5CDD505-2E9C-101B-9397-08002B2CF9AE}" pid="12" name="n0b2663cb06f4b48845034f165ad274c">
    <vt:lpwstr/>
  </property>
  <property fmtid="{D5CDD505-2E9C-101B-9397-08002B2CF9AE}" pid="13" name="Projektkategorie">
    <vt:lpwstr/>
  </property>
  <property fmtid="{D5CDD505-2E9C-101B-9397-08002B2CF9AE}" pid="14" name="WorkflowChangePath">
    <vt:lpwstr>792e631a-8c6b-4771-8d09-25fc1218032a,44;792e631a-8c6b-4771-8d09-25fc1218032a,46;792e631a-8c6b-4771-8d09-25fc1218032a,49;792e631a-8c6b-4771-8d09-25fc1218032a,52;792e631a-8c6b-4771-8d09-25fc1218032a,54;d6f3383f-3a21-49d3-9ece-17d033b05493,58;d6f3383f-3a21-4</vt:lpwstr>
  </property>
  <property fmtid="{D5CDD505-2E9C-101B-9397-08002B2CF9AE}" pid="15" name="gfb9d2005c694f739eb95aca640230ed">
    <vt:lpwstr>Präsentation|846856ce-3219-4de0-b1a0-cb647373547e</vt:lpwstr>
  </property>
</Properties>
</file>